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sldIdLst>
    <p:sldId id="256" r:id="rId2"/>
  </p:sldIdLst>
  <p:sldSz cx="6858000" cy="9906000" type="A4"/>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989" autoAdjust="0"/>
    <p:restoredTop sz="94660"/>
  </p:normalViewPr>
  <p:slideViewPr>
    <p:cSldViewPr snapToGrid="0">
      <p:cViewPr>
        <p:scale>
          <a:sx n="75" d="100"/>
          <a:sy n="75" d="100"/>
        </p:scale>
        <p:origin x="5592" y="14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ableStyles" Target="tableStyles.xml"/><Relationship Id="rId5" Type="http://schemas.openxmlformats.org/officeDocument/2006/relationships/theme" Target="theme/theme1.xml"/><Relationship Id="rId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dia">
    <p:spTree>
      <p:nvGrpSpPr>
        <p:cNvPr id="1" name=""/>
        <p:cNvGrpSpPr/>
        <p:nvPr/>
      </p:nvGrpSpPr>
      <p:grpSpPr>
        <a:xfrm>
          <a:off x="0" y="0"/>
          <a:ext cx="0" cy="0"/>
          <a:chOff x="0" y="0"/>
          <a:chExt cx="0" cy="0"/>
        </a:xfrm>
      </p:grpSpPr>
      <p:sp>
        <p:nvSpPr>
          <p:cNvPr id="2" name="Title 1"/>
          <p:cNvSpPr>
            <a:spLocks noGrp="1"/>
          </p:cNvSpPr>
          <p:nvPr>
            <p:ph type="ctrTitle"/>
          </p:nvPr>
        </p:nvSpPr>
        <p:spPr>
          <a:xfrm>
            <a:off x="514350" y="1621191"/>
            <a:ext cx="5829300" cy="3448756"/>
          </a:xfrm>
        </p:spPr>
        <p:txBody>
          <a:bodyPr anchor="b"/>
          <a:lstStyle>
            <a:lvl1pPr algn="ctr">
              <a:defRPr sz="4500"/>
            </a:lvl1pPr>
          </a:lstStyle>
          <a:p>
            <a:r>
              <a:rPr lang="nl-NL"/>
              <a:t>Klik om stijl te bewerken</a:t>
            </a:r>
            <a:endParaRPr lang="en-US" dirty="0"/>
          </a:p>
        </p:txBody>
      </p:sp>
      <p:sp>
        <p:nvSpPr>
          <p:cNvPr id="3" name="Subtitle 2"/>
          <p:cNvSpPr>
            <a:spLocks noGrp="1"/>
          </p:cNvSpPr>
          <p:nvPr>
            <p:ph type="subTitle" idx="1"/>
          </p:nvPr>
        </p:nvSpPr>
        <p:spPr>
          <a:xfrm>
            <a:off x="857250" y="5202944"/>
            <a:ext cx="5143500" cy="2391656"/>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nl-NL"/>
              <a:t>Klikken om de ondertitelstijl van het model te bewerken</a:t>
            </a:r>
            <a:endParaRPr lang="en-US" dirty="0"/>
          </a:p>
        </p:txBody>
      </p:sp>
      <p:sp>
        <p:nvSpPr>
          <p:cNvPr id="4" name="Date Placeholder 3"/>
          <p:cNvSpPr>
            <a:spLocks noGrp="1"/>
          </p:cNvSpPr>
          <p:nvPr>
            <p:ph type="dt" sz="half" idx="10"/>
          </p:nvPr>
        </p:nvSpPr>
        <p:spPr/>
        <p:txBody>
          <a:bodyPr/>
          <a:lstStyle/>
          <a:p>
            <a:fld id="{9CB61F59-75C6-4800-BFDE-DCB37DD97CA1}" type="datetimeFigureOut">
              <a:rPr lang="nl-NL" smtClean="0"/>
              <a:t>7-1-2026</a:t>
            </a:fld>
            <a:endParaRPr lang="nl-NL"/>
          </a:p>
        </p:txBody>
      </p:sp>
      <p:sp>
        <p:nvSpPr>
          <p:cNvPr id="5" name="Footer Placeholder 4"/>
          <p:cNvSpPr>
            <a:spLocks noGrp="1"/>
          </p:cNvSpPr>
          <p:nvPr>
            <p:ph type="ftr" sz="quarter" idx="11"/>
          </p:nvPr>
        </p:nvSpPr>
        <p:spPr/>
        <p:txBody>
          <a:bodyPr/>
          <a:lstStyle/>
          <a:p>
            <a:endParaRPr lang="nl-NL"/>
          </a:p>
        </p:txBody>
      </p:sp>
      <p:sp>
        <p:nvSpPr>
          <p:cNvPr id="6" name="Slide Number Placeholder 5"/>
          <p:cNvSpPr>
            <a:spLocks noGrp="1"/>
          </p:cNvSpPr>
          <p:nvPr>
            <p:ph type="sldNum" sz="quarter" idx="12"/>
          </p:nvPr>
        </p:nvSpPr>
        <p:spPr/>
        <p:txBody>
          <a:bodyPr/>
          <a:lstStyle/>
          <a:p>
            <a:fld id="{72B04CF6-C774-41E4-8D21-6ADC722F8FDB}" type="slidenum">
              <a:rPr lang="nl-NL" smtClean="0"/>
              <a:t>‹nr.›</a:t>
            </a:fld>
            <a:endParaRPr lang="nl-NL"/>
          </a:p>
        </p:txBody>
      </p:sp>
    </p:spTree>
    <p:extLst>
      <p:ext uri="{BB962C8B-B14F-4D97-AF65-F5344CB8AC3E}">
        <p14:creationId xmlns:p14="http://schemas.microsoft.com/office/powerpoint/2010/main" val="130541535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a:t>Klik om stijl te bewerken</a:t>
            </a:r>
            <a:endParaRPr lang="en-US" dirty="0"/>
          </a:p>
        </p:txBody>
      </p:sp>
      <p:sp>
        <p:nvSpPr>
          <p:cNvPr id="3" name="Vertical Text Placeholder 2"/>
          <p:cNvSpPr>
            <a:spLocks noGrp="1"/>
          </p:cNvSpPr>
          <p:nvPr>
            <p:ph type="body" orient="vert" idx="1"/>
          </p:nvPr>
        </p:nvSpPr>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Date Placeholder 3"/>
          <p:cNvSpPr>
            <a:spLocks noGrp="1"/>
          </p:cNvSpPr>
          <p:nvPr>
            <p:ph type="dt" sz="half" idx="10"/>
          </p:nvPr>
        </p:nvSpPr>
        <p:spPr/>
        <p:txBody>
          <a:bodyPr/>
          <a:lstStyle/>
          <a:p>
            <a:fld id="{9CB61F59-75C6-4800-BFDE-DCB37DD97CA1}" type="datetimeFigureOut">
              <a:rPr lang="nl-NL" smtClean="0"/>
              <a:t>7-1-2026</a:t>
            </a:fld>
            <a:endParaRPr lang="nl-NL"/>
          </a:p>
        </p:txBody>
      </p:sp>
      <p:sp>
        <p:nvSpPr>
          <p:cNvPr id="5" name="Footer Placeholder 4"/>
          <p:cNvSpPr>
            <a:spLocks noGrp="1"/>
          </p:cNvSpPr>
          <p:nvPr>
            <p:ph type="ftr" sz="quarter" idx="11"/>
          </p:nvPr>
        </p:nvSpPr>
        <p:spPr/>
        <p:txBody>
          <a:bodyPr/>
          <a:lstStyle/>
          <a:p>
            <a:endParaRPr lang="nl-NL"/>
          </a:p>
        </p:txBody>
      </p:sp>
      <p:sp>
        <p:nvSpPr>
          <p:cNvPr id="6" name="Slide Number Placeholder 5"/>
          <p:cNvSpPr>
            <a:spLocks noGrp="1"/>
          </p:cNvSpPr>
          <p:nvPr>
            <p:ph type="sldNum" sz="quarter" idx="12"/>
          </p:nvPr>
        </p:nvSpPr>
        <p:spPr/>
        <p:txBody>
          <a:bodyPr/>
          <a:lstStyle/>
          <a:p>
            <a:fld id="{72B04CF6-C774-41E4-8D21-6ADC722F8FDB}" type="slidenum">
              <a:rPr lang="nl-NL" smtClean="0"/>
              <a:t>‹nr.›</a:t>
            </a:fld>
            <a:endParaRPr lang="nl-NL"/>
          </a:p>
        </p:txBody>
      </p:sp>
    </p:spTree>
    <p:extLst>
      <p:ext uri="{BB962C8B-B14F-4D97-AF65-F5344CB8AC3E}">
        <p14:creationId xmlns:p14="http://schemas.microsoft.com/office/powerpoint/2010/main" val="39396405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907757" y="527403"/>
            <a:ext cx="1478756" cy="8394877"/>
          </a:xfrm>
        </p:spPr>
        <p:txBody>
          <a:bodyPr vert="eaVert"/>
          <a:lstStyle/>
          <a:p>
            <a:r>
              <a:rPr lang="nl-NL"/>
              <a:t>Klik om stijl te bewerken</a:t>
            </a:r>
            <a:endParaRPr lang="en-US" dirty="0"/>
          </a:p>
        </p:txBody>
      </p:sp>
      <p:sp>
        <p:nvSpPr>
          <p:cNvPr id="3" name="Vertical Text Placeholder 2"/>
          <p:cNvSpPr>
            <a:spLocks noGrp="1"/>
          </p:cNvSpPr>
          <p:nvPr>
            <p:ph type="body" orient="vert" idx="1"/>
          </p:nvPr>
        </p:nvSpPr>
        <p:spPr>
          <a:xfrm>
            <a:off x="471488" y="527403"/>
            <a:ext cx="4350544" cy="8394877"/>
          </a:xfrm>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Date Placeholder 3"/>
          <p:cNvSpPr>
            <a:spLocks noGrp="1"/>
          </p:cNvSpPr>
          <p:nvPr>
            <p:ph type="dt" sz="half" idx="10"/>
          </p:nvPr>
        </p:nvSpPr>
        <p:spPr/>
        <p:txBody>
          <a:bodyPr/>
          <a:lstStyle/>
          <a:p>
            <a:fld id="{9CB61F59-75C6-4800-BFDE-DCB37DD97CA1}" type="datetimeFigureOut">
              <a:rPr lang="nl-NL" smtClean="0"/>
              <a:t>7-1-2026</a:t>
            </a:fld>
            <a:endParaRPr lang="nl-NL"/>
          </a:p>
        </p:txBody>
      </p:sp>
      <p:sp>
        <p:nvSpPr>
          <p:cNvPr id="5" name="Footer Placeholder 4"/>
          <p:cNvSpPr>
            <a:spLocks noGrp="1"/>
          </p:cNvSpPr>
          <p:nvPr>
            <p:ph type="ftr" sz="quarter" idx="11"/>
          </p:nvPr>
        </p:nvSpPr>
        <p:spPr/>
        <p:txBody>
          <a:bodyPr/>
          <a:lstStyle/>
          <a:p>
            <a:endParaRPr lang="nl-NL"/>
          </a:p>
        </p:txBody>
      </p:sp>
      <p:sp>
        <p:nvSpPr>
          <p:cNvPr id="6" name="Slide Number Placeholder 5"/>
          <p:cNvSpPr>
            <a:spLocks noGrp="1"/>
          </p:cNvSpPr>
          <p:nvPr>
            <p:ph type="sldNum" sz="quarter" idx="12"/>
          </p:nvPr>
        </p:nvSpPr>
        <p:spPr/>
        <p:txBody>
          <a:bodyPr/>
          <a:lstStyle/>
          <a:p>
            <a:fld id="{72B04CF6-C774-41E4-8D21-6ADC722F8FDB}" type="slidenum">
              <a:rPr lang="nl-NL" smtClean="0"/>
              <a:t>‹nr.›</a:t>
            </a:fld>
            <a:endParaRPr lang="nl-NL"/>
          </a:p>
        </p:txBody>
      </p:sp>
    </p:spTree>
    <p:extLst>
      <p:ext uri="{BB962C8B-B14F-4D97-AF65-F5344CB8AC3E}">
        <p14:creationId xmlns:p14="http://schemas.microsoft.com/office/powerpoint/2010/main" val="164436632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a:t>Klik om stijl te bewerken</a:t>
            </a:r>
            <a:endParaRPr lang="en-US" dirty="0"/>
          </a:p>
        </p:txBody>
      </p:sp>
      <p:sp>
        <p:nvSpPr>
          <p:cNvPr id="3" name="Content Placeholder 2"/>
          <p:cNvSpPr>
            <a:spLocks noGrp="1"/>
          </p:cNvSpPr>
          <p:nvPr>
            <p:ph idx="1"/>
          </p:nvPr>
        </p:nvSpPr>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Date Placeholder 3"/>
          <p:cNvSpPr>
            <a:spLocks noGrp="1"/>
          </p:cNvSpPr>
          <p:nvPr>
            <p:ph type="dt" sz="half" idx="10"/>
          </p:nvPr>
        </p:nvSpPr>
        <p:spPr/>
        <p:txBody>
          <a:bodyPr/>
          <a:lstStyle/>
          <a:p>
            <a:fld id="{9CB61F59-75C6-4800-BFDE-DCB37DD97CA1}" type="datetimeFigureOut">
              <a:rPr lang="nl-NL" smtClean="0"/>
              <a:t>7-1-2026</a:t>
            </a:fld>
            <a:endParaRPr lang="nl-NL"/>
          </a:p>
        </p:txBody>
      </p:sp>
      <p:sp>
        <p:nvSpPr>
          <p:cNvPr id="5" name="Footer Placeholder 4"/>
          <p:cNvSpPr>
            <a:spLocks noGrp="1"/>
          </p:cNvSpPr>
          <p:nvPr>
            <p:ph type="ftr" sz="quarter" idx="11"/>
          </p:nvPr>
        </p:nvSpPr>
        <p:spPr/>
        <p:txBody>
          <a:bodyPr/>
          <a:lstStyle/>
          <a:p>
            <a:endParaRPr lang="nl-NL"/>
          </a:p>
        </p:txBody>
      </p:sp>
      <p:sp>
        <p:nvSpPr>
          <p:cNvPr id="6" name="Slide Number Placeholder 5"/>
          <p:cNvSpPr>
            <a:spLocks noGrp="1"/>
          </p:cNvSpPr>
          <p:nvPr>
            <p:ph type="sldNum" sz="quarter" idx="12"/>
          </p:nvPr>
        </p:nvSpPr>
        <p:spPr/>
        <p:txBody>
          <a:bodyPr/>
          <a:lstStyle/>
          <a:p>
            <a:fld id="{72B04CF6-C774-41E4-8D21-6ADC722F8FDB}" type="slidenum">
              <a:rPr lang="nl-NL" smtClean="0"/>
              <a:t>‹nr.›</a:t>
            </a:fld>
            <a:endParaRPr lang="nl-NL"/>
          </a:p>
        </p:txBody>
      </p:sp>
    </p:spTree>
    <p:extLst>
      <p:ext uri="{BB962C8B-B14F-4D97-AF65-F5344CB8AC3E}">
        <p14:creationId xmlns:p14="http://schemas.microsoft.com/office/powerpoint/2010/main" val="397051081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le 1"/>
          <p:cNvSpPr>
            <a:spLocks noGrp="1"/>
          </p:cNvSpPr>
          <p:nvPr>
            <p:ph type="title"/>
          </p:nvPr>
        </p:nvSpPr>
        <p:spPr>
          <a:xfrm>
            <a:off x="467916" y="2469624"/>
            <a:ext cx="5915025" cy="4120620"/>
          </a:xfrm>
        </p:spPr>
        <p:txBody>
          <a:bodyPr anchor="b"/>
          <a:lstStyle>
            <a:lvl1pPr>
              <a:defRPr sz="4500"/>
            </a:lvl1pPr>
          </a:lstStyle>
          <a:p>
            <a:r>
              <a:rPr lang="nl-NL"/>
              <a:t>Klik om stijl te bewerken</a:t>
            </a:r>
            <a:endParaRPr lang="en-US" dirty="0"/>
          </a:p>
        </p:txBody>
      </p:sp>
      <p:sp>
        <p:nvSpPr>
          <p:cNvPr id="3" name="Text Placeholder 2"/>
          <p:cNvSpPr>
            <a:spLocks noGrp="1"/>
          </p:cNvSpPr>
          <p:nvPr>
            <p:ph type="body" idx="1"/>
          </p:nvPr>
        </p:nvSpPr>
        <p:spPr>
          <a:xfrm>
            <a:off x="467916" y="6629226"/>
            <a:ext cx="5915025" cy="2166937"/>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nl-NL"/>
              <a:t>Klikken om de tekststijl van het model te bewerken</a:t>
            </a:r>
          </a:p>
        </p:txBody>
      </p:sp>
      <p:sp>
        <p:nvSpPr>
          <p:cNvPr id="4" name="Date Placeholder 3"/>
          <p:cNvSpPr>
            <a:spLocks noGrp="1"/>
          </p:cNvSpPr>
          <p:nvPr>
            <p:ph type="dt" sz="half" idx="10"/>
          </p:nvPr>
        </p:nvSpPr>
        <p:spPr/>
        <p:txBody>
          <a:bodyPr/>
          <a:lstStyle/>
          <a:p>
            <a:fld id="{9CB61F59-75C6-4800-BFDE-DCB37DD97CA1}" type="datetimeFigureOut">
              <a:rPr lang="nl-NL" smtClean="0"/>
              <a:t>7-1-2026</a:t>
            </a:fld>
            <a:endParaRPr lang="nl-NL"/>
          </a:p>
        </p:txBody>
      </p:sp>
      <p:sp>
        <p:nvSpPr>
          <p:cNvPr id="5" name="Footer Placeholder 4"/>
          <p:cNvSpPr>
            <a:spLocks noGrp="1"/>
          </p:cNvSpPr>
          <p:nvPr>
            <p:ph type="ftr" sz="quarter" idx="11"/>
          </p:nvPr>
        </p:nvSpPr>
        <p:spPr/>
        <p:txBody>
          <a:bodyPr/>
          <a:lstStyle/>
          <a:p>
            <a:endParaRPr lang="nl-NL"/>
          </a:p>
        </p:txBody>
      </p:sp>
      <p:sp>
        <p:nvSpPr>
          <p:cNvPr id="6" name="Slide Number Placeholder 5"/>
          <p:cNvSpPr>
            <a:spLocks noGrp="1"/>
          </p:cNvSpPr>
          <p:nvPr>
            <p:ph type="sldNum" sz="quarter" idx="12"/>
          </p:nvPr>
        </p:nvSpPr>
        <p:spPr/>
        <p:txBody>
          <a:bodyPr/>
          <a:lstStyle/>
          <a:p>
            <a:fld id="{72B04CF6-C774-41E4-8D21-6ADC722F8FDB}" type="slidenum">
              <a:rPr lang="nl-NL" smtClean="0"/>
              <a:t>‹nr.›</a:t>
            </a:fld>
            <a:endParaRPr lang="nl-NL"/>
          </a:p>
        </p:txBody>
      </p:sp>
    </p:spTree>
    <p:extLst>
      <p:ext uri="{BB962C8B-B14F-4D97-AF65-F5344CB8AC3E}">
        <p14:creationId xmlns:p14="http://schemas.microsoft.com/office/powerpoint/2010/main" val="406799745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a:t>Klik om stijl te bewerken</a:t>
            </a:r>
            <a:endParaRPr lang="en-US" dirty="0"/>
          </a:p>
        </p:txBody>
      </p:sp>
      <p:sp>
        <p:nvSpPr>
          <p:cNvPr id="3" name="Content Placeholder 2"/>
          <p:cNvSpPr>
            <a:spLocks noGrp="1"/>
          </p:cNvSpPr>
          <p:nvPr>
            <p:ph sz="half" idx="1"/>
          </p:nvPr>
        </p:nvSpPr>
        <p:spPr>
          <a:xfrm>
            <a:off x="471488" y="2637014"/>
            <a:ext cx="2914650" cy="6285266"/>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Content Placeholder 3"/>
          <p:cNvSpPr>
            <a:spLocks noGrp="1"/>
          </p:cNvSpPr>
          <p:nvPr>
            <p:ph sz="half" idx="2"/>
          </p:nvPr>
        </p:nvSpPr>
        <p:spPr>
          <a:xfrm>
            <a:off x="3471863" y="2637014"/>
            <a:ext cx="2914650" cy="6285266"/>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5" name="Date Placeholder 4"/>
          <p:cNvSpPr>
            <a:spLocks noGrp="1"/>
          </p:cNvSpPr>
          <p:nvPr>
            <p:ph type="dt" sz="half" idx="10"/>
          </p:nvPr>
        </p:nvSpPr>
        <p:spPr/>
        <p:txBody>
          <a:bodyPr/>
          <a:lstStyle/>
          <a:p>
            <a:fld id="{9CB61F59-75C6-4800-BFDE-DCB37DD97CA1}" type="datetimeFigureOut">
              <a:rPr lang="nl-NL" smtClean="0"/>
              <a:t>7-1-2026</a:t>
            </a:fld>
            <a:endParaRPr lang="nl-NL"/>
          </a:p>
        </p:txBody>
      </p:sp>
      <p:sp>
        <p:nvSpPr>
          <p:cNvPr id="6" name="Footer Placeholder 5"/>
          <p:cNvSpPr>
            <a:spLocks noGrp="1"/>
          </p:cNvSpPr>
          <p:nvPr>
            <p:ph type="ftr" sz="quarter" idx="11"/>
          </p:nvPr>
        </p:nvSpPr>
        <p:spPr/>
        <p:txBody>
          <a:bodyPr/>
          <a:lstStyle/>
          <a:p>
            <a:endParaRPr lang="nl-NL"/>
          </a:p>
        </p:txBody>
      </p:sp>
      <p:sp>
        <p:nvSpPr>
          <p:cNvPr id="7" name="Slide Number Placeholder 6"/>
          <p:cNvSpPr>
            <a:spLocks noGrp="1"/>
          </p:cNvSpPr>
          <p:nvPr>
            <p:ph type="sldNum" sz="quarter" idx="12"/>
          </p:nvPr>
        </p:nvSpPr>
        <p:spPr/>
        <p:txBody>
          <a:bodyPr/>
          <a:lstStyle/>
          <a:p>
            <a:fld id="{72B04CF6-C774-41E4-8D21-6ADC722F8FDB}" type="slidenum">
              <a:rPr lang="nl-NL" smtClean="0"/>
              <a:t>‹nr.›</a:t>
            </a:fld>
            <a:endParaRPr lang="nl-NL"/>
          </a:p>
        </p:txBody>
      </p:sp>
    </p:spTree>
    <p:extLst>
      <p:ext uri="{BB962C8B-B14F-4D97-AF65-F5344CB8AC3E}">
        <p14:creationId xmlns:p14="http://schemas.microsoft.com/office/powerpoint/2010/main" val="409237313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le 1"/>
          <p:cNvSpPr>
            <a:spLocks noGrp="1"/>
          </p:cNvSpPr>
          <p:nvPr>
            <p:ph type="title"/>
          </p:nvPr>
        </p:nvSpPr>
        <p:spPr>
          <a:xfrm>
            <a:off x="472381" y="527405"/>
            <a:ext cx="5915025" cy="1914702"/>
          </a:xfrm>
        </p:spPr>
        <p:txBody>
          <a:bodyPr/>
          <a:lstStyle/>
          <a:p>
            <a:r>
              <a:rPr lang="nl-NL"/>
              <a:t>Klik om stijl te bewerken</a:t>
            </a:r>
            <a:endParaRPr lang="en-US" dirty="0"/>
          </a:p>
        </p:txBody>
      </p:sp>
      <p:sp>
        <p:nvSpPr>
          <p:cNvPr id="3" name="Text Placeholder 2"/>
          <p:cNvSpPr>
            <a:spLocks noGrp="1"/>
          </p:cNvSpPr>
          <p:nvPr>
            <p:ph type="body" idx="1"/>
          </p:nvPr>
        </p:nvSpPr>
        <p:spPr>
          <a:xfrm>
            <a:off x="472381" y="2428347"/>
            <a:ext cx="2901255" cy="119009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nl-NL"/>
              <a:t>Klikken om de tekststijl van het model te bewerken</a:t>
            </a:r>
          </a:p>
        </p:txBody>
      </p:sp>
      <p:sp>
        <p:nvSpPr>
          <p:cNvPr id="4" name="Content Placeholder 3"/>
          <p:cNvSpPr>
            <a:spLocks noGrp="1"/>
          </p:cNvSpPr>
          <p:nvPr>
            <p:ph sz="half" idx="2"/>
          </p:nvPr>
        </p:nvSpPr>
        <p:spPr>
          <a:xfrm>
            <a:off x="472381" y="3618442"/>
            <a:ext cx="2901255" cy="5322183"/>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5" name="Text Placeholder 4"/>
          <p:cNvSpPr>
            <a:spLocks noGrp="1"/>
          </p:cNvSpPr>
          <p:nvPr>
            <p:ph type="body" sz="quarter" idx="3"/>
          </p:nvPr>
        </p:nvSpPr>
        <p:spPr>
          <a:xfrm>
            <a:off x="3471863" y="2428347"/>
            <a:ext cx="2915543" cy="119009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nl-NL"/>
              <a:t>Klikken om de tekststijl van het model te bewerken</a:t>
            </a:r>
          </a:p>
        </p:txBody>
      </p:sp>
      <p:sp>
        <p:nvSpPr>
          <p:cNvPr id="6" name="Content Placeholder 5"/>
          <p:cNvSpPr>
            <a:spLocks noGrp="1"/>
          </p:cNvSpPr>
          <p:nvPr>
            <p:ph sz="quarter" idx="4"/>
          </p:nvPr>
        </p:nvSpPr>
        <p:spPr>
          <a:xfrm>
            <a:off x="3471863" y="3618442"/>
            <a:ext cx="2915543" cy="5322183"/>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7" name="Date Placeholder 6"/>
          <p:cNvSpPr>
            <a:spLocks noGrp="1"/>
          </p:cNvSpPr>
          <p:nvPr>
            <p:ph type="dt" sz="half" idx="10"/>
          </p:nvPr>
        </p:nvSpPr>
        <p:spPr/>
        <p:txBody>
          <a:bodyPr/>
          <a:lstStyle/>
          <a:p>
            <a:fld id="{9CB61F59-75C6-4800-BFDE-DCB37DD97CA1}" type="datetimeFigureOut">
              <a:rPr lang="nl-NL" smtClean="0"/>
              <a:t>7-1-2026</a:t>
            </a:fld>
            <a:endParaRPr lang="nl-NL"/>
          </a:p>
        </p:txBody>
      </p:sp>
      <p:sp>
        <p:nvSpPr>
          <p:cNvPr id="8" name="Footer Placeholder 7"/>
          <p:cNvSpPr>
            <a:spLocks noGrp="1"/>
          </p:cNvSpPr>
          <p:nvPr>
            <p:ph type="ftr" sz="quarter" idx="11"/>
          </p:nvPr>
        </p:nvSpPr>
        <p:spPr/>
        <p:txBody>
          <a:bodyPr/>
          <a:lstStyle/>
          <a:p>
            <a:endParaRPr lang="nl-NL"/>
          </a:p>
        </p:txBody>
      </p:sp>
      <p:sp>
        <p:nvSpPr>
          <p:cNvPr id="9" name="Slide Number Placeholder 8"/>
          <p:cNvSpPr>
            <a:spLocks noGrp="1"/>
          </p:cNvSpPr>
          <p:nvPr>
            <p:ph type="sldNum" sz="quarter" idx="12"/>
          </p:nvPr>
        </p:nvSpPr>
        <p:spPr/>
        <p:txBody>
          <a:bodyPr/>
          <a:lstStyle/>
          <a:p>
            <a:fld id="{72B04CF6-C774-41E4-8D21-6ADC722F8FDB}" type="slidenum">
              <a:rPr lang="nl-NL" smtClean="0"/>
              <a:t>‹nr.›</a:t>
            </a:fld>
            <a:endParaRPr lang="nl-NL"/>
          </a:p>
        </p:txBody>
      </p:sp>
    </p:spTree>
    <p:extLst>
      <p:ext uri="{BB962C8B-B14F-4D97-AF65-F5344CB8AC3E}">
        <p14:creationId xmlns:p14="http://schemas.microsoft.com/office/powerpoint/2010/main" val="126409972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a:t>Klik om stijl te bewerken</a:t>
            </a:r>
            <a:endParaRPr lang="en-US" dirty="0"/>
          </a:p>
        </p:txBody>
      </p:sp>
      <p:sp>
        <p:nvSpPr>
          <p:cNvPr id="3" name="Date Placeholder 2"/>
          <p:cNvSpPr>
            <a:spLocks noGrp="1"/>
          </p:cNvSpPr>
          <p:nvPr>
            <p:ph type="dt" sz="half" idx="10"/>
          </p:nvPr>
        </p:nvSpPr>
        <p:spPr/>
        <p:txBody>
          <a:bodyPr/>
          <a:lstStyle/>
          <a:p>
            <a:fld id="{9CB61F59-75C6-4800-BFDE-DCB37DD97CA1}" type="datetimeFigureOut">
              <a:rPr lang="nl-NL" smtClean="0"/>
              <a:t>7-1-2026</a:t>
            </a:fld>
            <a:endParaRPr lang="nl-NL"/>
          </a:p>
        </p:txBody>
      </p:sp>
      <p:sp>
        <p:nvSpPr>
          <p:cNvPr id="4" name="Footer Placeholder 3"/>
          <p:cNvSpPr>
            <a:spLocks noGrp="1"/>
          </p:cNvSpPr>
          <p:nvPr>
            <p:ph type="ftr" sz="quarter" idx="11"/>
          </p:nvPr>
        </p:nvSpPr>
        <p:spPr/>
        <p:txBody>
          <a:bodyPr/>
          <a:lstStyle/>
          <a:p>
            <a:endParaRPr lang="nl-NL"/>
          </a:p>
        </p:txBody>
      </p:sp>
      <p:sp>
        <p:nvSpPr>
          <p:cNvPr id="5" name="Slide Number Placeholder 4"/>
          <p:cNvSpPr>
            <a:spLocks noGrp="1"/>
          </p:cNvSpPr>
          <p:nvPr>
            <p:ph type="sldNum" sz="quarter" idx="12"/>
          </p:nvPr>
        </p:nvSpPr>
        <p:spPr/>
        <p:txBody>
          <a:bodyPr/>
          <a:lstStyle/>
          <a:p>
            <a:fld id="{72B04CF6-C774-41E4-8D21-6ADC722F8FDB}" type="slidenum">
              <a:rPr lang="nl-NL" smtClean="0"/>
              <a:t>‹nr.›</a:t>
            </a:fld>
            <a:endParaRPr lang="nl-NL"/>
          </a:p>
        </p:txBody>
      </p:sp>
    </p:spTree>
    <p:extLst>
      <p:ext uri="{BB962C8B-B14F-4D97-AF65-F5344CB8AC3E}">
        <p14:creationId xmlns:p14="http://schemas.microsoft.com/office/powerpoint/2010/main" val="377857066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CB61F59-75C6-4800-BFDE-DCB37DD97CA1}" type="datetimeFigureOut">
              <a:rPr lang="nl-NL" smtClean="0"/>
              <a:t>7-1-2026</a:t>
            </a:fld>
            <a:endParaRPr lang="nl-NL"/>
          </a:p>
        </p:txBody>
      </p:sp>
      <p:sp>
        <p:nvSpPr>
          <p:cNvPr id="3" name="Footer Placeholder 2"/>
          <p:cNvSpPr>
            <a:spLocks noGrp="1"/>
          </p:cNvSpPr>
          <p:nvPr>
            <p:ph type="ftr" sz="quarter" idx="11"/>
          </p:nvPr>
        </p:nvSpPr>
        <p:spPr/>
        <p:txBody>
          <a:bodyPr/>
          <a:lstStyle/>
          <a:p>
            <a:endParaRPr lang="nl-NL"/>
          </a:p>
        </p:txBody>
      </p:sp>
      <p:sp>
        <p:nvSpPr>
          <p:cNvPr id="4" name="Slide Number Placeholder 3"/>
          <p:cNvSpPr>
            <a:spLocks noGrp="1"/>
          </p:cNvSpPr>
          <p:nvPr>
            <p:ph type="sldNum" sz="quarter" idx="12"/>
          </p:nvPr>
        </p:nvSpPr>
        <p:spPr/>
        <p:txBody>
          <a:bodyPr/>
          <a:lstStyle/>
          <a:p>
            <a:fld id="{72B04CF6-C774-41E4-8D21-6ADC722F8FDB}" type="slidenum">
              <a:rPr lang="nl-NL" smtClean="0"/>
              <a:t>‹nr.›</a:t>
            </a:fld>
            <a:endParaRPr lang="nl-NL"/>
          </a:p>
        </p:txBody>
      </p:sp>
    </p:spTree>
    <p:extLst>
      <p:ext uri="{BB962C8B-B14F-4D97-AF65-F5344CB8AC3E}">
        <p14:creationId xmlns:p14="http://schemas.microsoft.com/office/powerpoint/2010/main" val="16533120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le 1"/>
          <p:cNvSpPr>
            <a:spLocks noGrp="1"/>
          </p:cNvSpPr>
          <p:nvPr>
            <p:ph type="title"/>
          </p:nvPr>
        </p:nvSpPr>
        <p:spPr>
          <a:xfrm>
            <a:off x="472381" y="660400"/>
            <a:ext cx="2211884" cy="2311400"/>
          </a:xfrm>
        </p:spPr>
        <p:txBody>
          <a:bodyPr anchor="b"/>
          <a:lstStyle>
            <a:lvl1pPr>
              <a:defRPr sz="2400"/>
            </a:lvl1pPr>
          </a:lstStyle>
          <a:p>
            <a:r>
              <a:rPr lang="nl-NL"/>
              <a:t>Klik om stijl te bewerken</a:t>
            </a:r>
            <a:endParaRPr lang="en-US" dirty="0"/>
          </a:p>
        </p:txBody>
      </p:sp>
      <p:sp>
        <p:nvSpPr>
          <p:cNvPr id="3" name="Content Placeholder 2"/>
          <p:cNvSpPr>
            <a:spLocks noGrp="1"/>
          </p:cNvSpPr>
          <p:nvPr>
            <p:ph idx="1"/>
          </p:nvPr>
        </p:nvSpPr>
        <p:spPr>
          <a:xfrm>
            <a:off x="2915543" y="1426283"/>
            <a:ext cx="3471863" cy="7039681"/>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Text Placeholder 3"/>
          <p:cNvSpPr>
            <a:spLocks noGrp="1"/>
          </p:cNvSpPr>
          <p:nvPr>
            <p:ph type="body" sz="half" idx="2"/>
          </p:nvPr>
        </p:nvSpPr>
        <p:spPr>
          <a:xfrm>
            <a:off x="472381" y="2971800"/>
            <a:ext cx="2211884" cy="5505627"/>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nl-NL"/>
              <a:t>Klikken om de tekststijl van het model te bewerken</a:t>
            </a:r>
          </a:p>
        </p:txBody>
      </p:sp>
      <p:sp>
        <p:nvSpPr>
          <p:cNvPr id="5" name="Date Placeholder 4"/>
          <p:cNvSpPr>
            <a:spLocks noGrp="1"/>
          </p:cNvSpPr>
          <p:nvPr>
            <p:ph type="dt" sz="half" idx="10"/>
          </p:nvPr>
        </p:nvSpPr>
        <p:spPr/>
        <p:txBody>
          <a:bodyPr/>
          <a:lstStyle/>
          <a:p>
            <a:fld id="{9CB61F59-75C6-4800-BFDE-DCB37DD97CA1}" type="datetimeFigureOut">
              <a:rPr lang="nl-NL" smtClean="0"/>
              <a:t>7-1-2026</a:t>
            </a:fld>
            <a:endParaRPr lang="nl-NL"/>
          </a:p>
        </p:txBody>
      </p:sp>
      <p:sp>
        <p:nvSpPr>
          <p:cNvPr id="6" name="Footer Placeholder 5"/>
          <p:cNvSpPr>
            <a:spLocks noGrp="1"/>
          </p:cNvSpPr>
          <p:nvPr>
            <p:ph type="ftr" sz="quarter" idx="11"/>
          </p:nvPr>
        </p:nvSpPr>
        <p:spPr/>
        <p:txBody>
          <a:bodyPr/>
          <a:lstStyle/>
          <a:p>
            <a:endParaRPr lang="nl-NL"/>
          </a:p>
        </p:txBody>
      </p:sp>
      <p:sp>
        <p:nvSpPr>
          <p:cNvPr id="7" name="Slide Number Placeholder 6"/>
          <p:cNvSpPr>
            <a:spLocks noGrp="1"/>
          </p:cNvSpPr>
          <p:nvPr>
            <p:ph type="sldNum" sz="quarter" idx="12"/>
          </p:nvPr>
        </p:nvSpPr>
        <p:spPr/>
        <p:txBody>
          <a:bodyPr/>
          <a:lstStyle/>
          <a:p>
            <a:fld id="{72B04CF6-C774-41E4-8D21-6ADC722F8FDB}" type="slidenum">
              <a:rPr lang="nl-NL" smtClean="0"/>
              <a:t>‹nr.›</a:t>
            </a:fld>
            <a:endParaRPr lang="nl-NL"/>
          </a:p>
        </p:txBody>
      </p:sp>
    </p:spTree>
    <p:extLst>
      <p:ext uri="{BB962C8B-B14F-4D97-AF65-F5344CB8AC3E}">
        <p14:creationId xmlns:p14="http://schemas.microsoft.com/office/powerpoint/2010/main" val="42437176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le 1"/>
          <p:cNvSpPr>
            <a:spLocks noGrp="1"/>
          </p:cNvSpPr>
          <p:nvPr>
            <p:ph type="title"/>
          </p:nvPr>
        </p:nvSpPr>
        <p:spPr>
          <a:xfrm>
            <a:off x="472381" y="660400"/>
            <a:ext cx="2211884" cy="2311400"/>
          </a:xfrm>
        </p:spPr>
        <p:txBody>
          <a:bodyPr anchor="b"/>
          <a:lstStyle>
            <a:lvl1pPr>
              <a:defRPr sz="2400"/>
            </a:lvl1pPr>
          </a:lstStyle>
          <a:p>
            <a:r>
              <a:rPr lang="nl-NL"/>
              <a:t>Klik om stijl te bewerken</a:t>
            </a:r>
            <a:endParaRPr lang="en-US" dirty="0"/>
          </a:p>
        </p:txBody>
      </p:sp>
      <p:sp>
        <p:nvSpPr>
          <p:cNvPr id="3" name="Picture Placeholder 2"/>
          <p:cNvSpPr>
            <a:spLocks noGrp="1" noChangeAspect="1"/>
          </p:cNvSpPr>
          <p:nvPr>
            <p:ph type="pic" idx="1"/>
          </p:nvPr>
        </p:nvSpPr>
        <p:spPr>
          <a:xfrm>
            <a:off x="2915543" y="1426283"/>
            <a:ext cx="3471863" cy="7039681"/>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nl-NL"/>
              <a:t>Klik op het pictogram als u een afbeelding wilt toevoegen</a:t>
            </a:r>
            <a:endParaRPr lang="en-US" dirty="0"/>
          </a:p>
        </p:txBody>
      </p:sp>
      <p:sp>
        <p:nvSpPr>
          <p:cNvPr id="4" name="Text Placeholder 3"/>
          <p:cNvSpPr>
            <a:spLocks noGrp="1"/>
          </p:cNvSpPr>
          <p:nvPr>
            <p:ph type="body" sz="half" idx="2"/>
          </p:nvPr>
        </p:nvSpPr>
        <p:spPr>
          <a:xfrm>
            <a:off x="472381" y="2971800"/>
            <a:ext cx="2211884" cy="5505627"/>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nl-NL"/>
              <a:t>Klikken om de tekststijl van het model te bewerken</a:t>
            </a:r>
          </a:p>
        </p:txBody>
      </p:sp>
      <p:sp>
        <p:nvSpPr>
          <p:cNvPr id="5" name="Date Placeholder 4"/>
          <p:cNvSpPr>
            <a:spLocks noGrp="1"/>
          </p:cNvSpPr>
          <p:nvPr>
            <p:ph type="dt" sz="half" idx="10"/>
          </p:nvPr>
        </p:nvSpPr>
        <p:spPr/>
        <p:txBody>
          <a:bodyPr/>
          <a:lstStyle/>
          <a:p>
            <a:fld id="{9CB61F59-75C6-4800-BFDE-DCB37DD97CA1}" type="datetimeFigureOut">
              <a:rPr lang="nl-NL" smtClean="0"/>
              <a:t>7-1-2026</a:t>
            </a:fld>
            <a:endParaRPr lang="nl-NL"/>
          </a:p>
        </p:txBody>
      </p:sp>
      <p:sp>
        <p:nvSpPr>
          <p:cNvPr id="6" name="Footer Placeholder 5"/>
          <p:cNvSpPr>
            <a:spLocks noGrp="1"/>
          </p:cNvSpPr>
          <p:nvPr>
            <p:ph type="ftr" sz="quarter" idx="11"/>
          </p:nvPr>
        </p:nvSpPr>
        <p:spPr/>
        <p:txBody>
          <a:bodyPr/>
          <a:lstStyle/>
          <a:p>
            <a:endParaRPr lang="nl-NL"/>
          </a:p>
        </p:txBody>
      </p:sp>
      <p:sp>
        <p:nvSpPr>
          <p:cNvPr id="7" name="Slide Number Placeholder 6"/>
          <p:cNvSpPr>
            <a:spLocks noGrp="1"/>
          </p:cNvSpPr>
          <p:nvPr>
            <p:ph type="sldNum" sz="quarter" idx="12"/>
          </p:nvPr>
        </p:nvSpPr>
        <p:spPr/>
        <p:txBody>
          <a:bodyPr/>
          <a:lstStyle/>
          <a:p>
            <a:fld id="{72B04CF6-C774-41E4-8D21-6ADC722F8FDB}" type="slidenum">
              <a:rPr lang="nl-NL" smtClean="0"/>
              <a:t>‹nr.›</a:t>
            </a:fld>
            <a:endParaRPr lang="nl-NL"/>
          </a:p>
        </p:txBody>
      </p:sp>
    </p:spTree>
    <p:extLst>
      <p:ext uri="{BB962C8B-B14F-4D97-AF65-F5344CB8AC3E}">
        <p14:creationId xmlns:p14="http://schemas.microsoft.com/office/powerpoint/2010/main" val="25517446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71488" y="527405"/>
            <a:ext cx="5915025" cy="1914702"/>
          </a:xfrm>
          <a:prstGeom prst="rect">
            <a:avLst/>
          </a:prstGeom>
        </p:spPr>
        <p:txBody>
          <a:bodyPr vert="horz" lIns="91440" tIns="45720" rIns="91440" bIns="45720" rtlCol="0" anchor="ctr">
            <a:normAutofit/>
          </a:bodyPr>
          <a:lstStyle/>
          <a:p>
            <a:r>
              <a:rPr lang="nl-NL"/>
              <a:t>Klik om stijl te bewerken</a:t>
            </a:r>
            <a:endParaRPr lang="en-US" dirty="0"/>
          </a:p>
        </p:txBody>
      </p:sp>
      <p:sp>
        <p:nvSpPr>
          <p:cNvPr id="3" name="Text Placeholder 2"/>
          <p:cNvSpPr>
            <a:spLocks noGrp="1"/>
          </p:cNvSpPr>
          <p:nvPr>
            <p:ph type="body" idx="1"/>
          </p:nvPr>
        </p:nvSpPr>
        <p:spPr>
          <a:xfrm>
            <a:off x="471488" y="2637014"/>
            <a:ext cx="5915025" cy="6285266"/>
          </a:xfrm>
          <a:prstGeom prst="rect">
            <a:avLst/>
          </a:prstGeom>
        </p:spPr>
        <p:txBody>
          <a:bodyPr vert="horz" lIns="91440" tIns="45720" rIns="91440" bIns="45720" rtlCol="0">
            <a:normAutofit/>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Date Placeholder 3"/>
          <p:cNvSpPr>
            <a:spLocks noGrp="1"/>
          </p:cNvSpPr>
          <p:nvPr>
            <p:ph type="dt" sz="half" idx="2"/>
          </p:nvPr>
        </p:nvSpPr>
        <p:spPr>
          <a:xfrm>
            <a:off x="471488" y="9181397"/>
            <a:ext cx="1543050" cy="527403"/>
          </a:xfrm>
          <a:prstGeom prst="rect">
            <a:avLst/>
          </a:prstGeom>
        </p:spPr>
        <p:txBody>
          <a:bodyPr vert="horz" lIns="91440" tIns="45720" rIns="91440" bIns="45720" rtlCol="0" anchor="ctr"/>
          <a:lstStyle>
            <a:lvl1pPr algn="l">
              <a:defRPr sz="900">
                <a:solidFill>
                  <a:schemeClr val="tx1">
                    <a:tint val="75000"/>
                  </a:schemeClr>
                </a:solidFill>
              </a:defRPr>
            </a:lvl1pPr>
          </a:lstStyle>
          <a:p>
            <a:fld id="{9CB61F59-75C6-4800-BFDE-DCB37DD97CA1}" type="datetimeFigureOut">
              <a:rPr lang="nl-NL" smtClean="0"/>
              <a:t>7-1-2026</a:t>
            </a:fld>
            <a:endParaRPr lang="nl-NL"/>
          </a:p>
        </p:txBody>
      </p:sp>
      <p:sp>
        <p:nvSpPr>
          <p:cNvPr id="5" name="Footer Placeholder 4"/>
          <p:cNvSpPr>
            <a:spLocks noGrp="1"/>
          </p:cNvSpPr>
          <p:nvPr>
            <p:ph type="ftr" sz="quarter" idx="3"/>
          </p:nvPr>
        </p:nvSpPr>
        <p:spPr>
          <a:xfrm>
            <a:off x="2271713" y="9181397"/>
            <a:ext cx="2314575" cy="527403"/>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nl-NL"/>
          </a:p>
        </p:txBody>
      </p:sp>
      <p:sp>
        <p:nvSpPr>
          <p:cNvPr id="6" name="Slide Number Placeholder 5"/>
          <p:cNvSpPr>
            <a:spLocks noGrp="1"/>
          </p:cNvSpPr>
          <p:nvPr>
            <p:ph type="sldNum" sz="quarter" idx="4"/>
          </p:nvPr>
        </p:nvSpPr>
        <p:spPr>
          <a:xfrm>
            <a:off x="4843463" y="9181397"/>
            <a:ext cx="1543050" cy="527403"/>
          </a:xfrm>
          <a:prstGeom prst="rect">
            <a:avLst/>
          </a:prstGeom>
        </p:spPr>
        <p:txBody>
          <a:bodyPr vert="horz" lIns="91440" tIns="45720" rIns="91440" bIns="45720" rtlCol="0" anchor="ctr"/>
          <a:lstStyle>
            <a:lvl1pPr algn="r">
              <a:defRPr sz="900">
                <a:solidFill>
                  <a:schemeClr val="tx1">
                    <a:tint val="75000"/>
                  </a:schemeClr>
                </a:solidFill>
              </a:defRPr>
            </a:lvl1pPr>
          </a:lstStyle>
          <a:p>
            <a:fld id="{72B04CF6-C774-41E4-8D21-6ADC722F8FDB}" type="slidenum">
              <a:rPr lang="nl-NL" smtClean="0"/>
              <a:t>‹nr.›</a:t>
            </a:fld>
            <a:endParaRPr lang="nl-NL"/>
          </a:p>
        </p:txBody>
      </p:sp>
    </p:spTree>
    <p:extLst>
      <p:ext uri="{BB962C8B-B14F-4D97-AF65-F5344CB8AC3E}">
        <p14:creationId xmlns:p14="http://schemas.microsoft.com/office/powerpoint/2010/main" val="2038793273"/>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mailto:info@marylebone.nl" TargetMode="External"/><Relationship Id="rId7"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6" name="Afbeelding 5">
            <a:extLst>
              <a:ext uri="{FF2B5EF4-FFF2-40B4-BE49-F238E27FC236}">
                <a16:creationId xmlns:a16="http://schemas.microsoft.com/office/drawing/2014/main" id="{1CC0366D-2DD2-C05E-F538-ECCBB3AE18E1}"/>
              </a:ext>
            </a:extLst>
          </p:cNvPr>
          <p:cNvPicPr>
            <a:picLocks noChangeAspect="1"/>
          </p:cNvPicPr>
          <p:nvPr/>
        </p:nvPicPr>
        <p:blipFill>
          <a:blip r:embed="rId2">
            <a:alphaModFix amt="46000"/>
            <a:extLst>
              <a:ext uri="{28A0092B-C50C-407E-A947-70E740481C1C}">
                <a14:useLocalDpi xmlns:a14="http://schemas.microsoft.com/office/drawing/2010/main" val="0"/>
              </a:ext>
            </a:extLst>
          </a:blip>
          <a:stretch>
            <a:fillRect/>
          </a:stretch>
        </p:blipFill>
        <p:spPr>
          <a:xfrm>
            <a:off x="-92077" y="-2"/>
            <a:ext cx="6950075" cy="10425113"/>
          </a:xfrm>
          <a:prstGeom prst="rect">
            <a:avLst/>
          </a:prstGeom>
        </p:spPr>
      </p:pic>
      <p:sp>
        <p:nvSpPr>
          <p:cNvPr id="23" name="Rechthoek 22">
            <a:extLst>
              <a:ext uri="{FF2B5EF4-FFF2-40B4-BE49-F238E27FC236}">
                <a16:creationId xmlns:a16="http://schemas.microsoft.com/office/drawing/2014/main" id="{BFE617EF-DED6-20AF-86D9-26E70439CAE8}"/>
              </a:ext>
            </a:extLst>
          </p:cNvPr>
          <p:cNvSpPr/>
          <p:nvPr/>
        </p:nvSpPr>
        <p:spPr>
          <a:xfrm>
            <a:off x="0" y="7354193"/>
            <a:ext cx="6858000" cy="1933041"/>
          </a:xfrm>
          <a:prstGeom prst="rect">
            <a:avLst/>
          </a:prstGeom>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nl-NL"/>
          </a:p>
        </p:txBody>
      </p:sp>
      <p:cxnSp>
        <p:nvCxnSpPr>
          <p:cNvPr id="9" name="Rechte verbindingslijn 8">
            <a:extLst>
              <a:ext uri="{FF2B5EF4-FFF2-40B4-BE49-F238E27FC236}">
                <a16:creationId xmlns:a16="http://schemas.microsoft.com/office/drawing/2014/main" id="{7928444B-7E0D-2F7F-6947-24EBA569C18E}"/>
              </a:ext>
            </a:extLst>
          </p:cNvPr>
          <p:cNvCxnSpPr/>
          <p:nvPr/>
        </p:nvCxnSpPr>
        <p:spPr>
          <a:xfrm>
            <a:off x="0" y="9366504"/>
            <a:ext cx="6858000"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Tekstvak 9">
            <a:extLst>
              <a:ext uri="{FF2B5EF4-FFF2-40B4-BE49-F238E27FC236}">
                <a16:creationId xmlns:a16="http://schemas.microsoft.com/office/drawing/2014/main" id="{1DE0CF5F-B2B5-CEEE-1680-6C1B4C4177A8}"/>
              </a:ext>
            </a:extLst>
          </p:cNvPr>
          <p:cNvSpPr txBox="1"/>
          <p:nvPr/>
        </p:nvSpPr>
        <p:spPr>
          <a:xfrm>
            <a:off x="0" y="9445772"/>
            <a:ext cx="6894576" cy="307777"/>
          </a:xfrm>
          <a:prstGeom prst="rect">
            <a:avLst/>
          </a:prstGeom>
          <a:noFill/>
        </p:spPr>
        <p:txBody>
          <a:bodyPr wrap="square" rtlCol="0">
            <a:spAutoFit/>
          </a:bodyPr>
          <a:lstStyle/>
          <a:p>
            <a:pPr algn="ctr"/>
            <a:r>
              <a:rPr lang="nl-NL" sz="1400" dirty="0">
                <a:solidFill>
                  <a:schemeClr val="bg1"/>
                </a:solidFill>
                <a:latin typeface="Lato" panose="020F0502020204030203" pitchFamily="34" charset="0"/>
              </a:rPr>
              <a:t>Boekingen &amp; Info: </a:t>
            </a:r>
            <a:r>
              <a:rPr lang="nl-NL" sz="1400" dirty="0">
                <a:solidFill>
                  <a:schemeClr val="bg1"/>
                </a:solidFill>
                <a:latin typeface="Lato" panose="020F0502020204030203" pitchFamily="34" charset="0"/>
                <a:hlinkClick r:id="rId3"/>
              </a:rPr>
              <a:t>info@marylebone.nl</a:t>
            </a:r>
            <a:r>
              <a:rPr lang="nl-NL" sz="1400" dirty="0">
                <a:solidFill>
                  <a:schemeClr val="bg1"/>
                </a:solidFill>
                <a:latin typeface="Lato" panose="020F0502020204030203" pitchFamily="34" charset="0"/>
              </a:rPr>
              <a:t>  </a:t>
            </a:r>
            <a:r>
              <a:rPr lang="nl-NL" sz="1400" dirty="0">
                <a:solidFill>
                  <a:srgbClr val="7030A0"/>
                </a:solidFill>
                <a:latin typeface="Lato" panose="020F0502020204030203" pitchFamily="34" charset="0"/>
              </a:rPr>
              <a:t>Maurice van Wijk </a:t>
            </a:r>
            <a:r>
              <a:rPr lang="nl-NL" sz="1400" dirty="0">
                <a:solidFill>
                  <a:schemeClr val="bg1"/>
                </a:solidFill>
                <a:latin typeface="Lato" panose="020F0502020204030203" pitchFamily="34" charset="0"/>
              </a:rPr>
              <a:t>06-81924658</a:t>
            </a:r>
          </a:p>
        </p:txBody>
      </p:sp>
      <p:pic>
        <p:nvPicPr>
          <p:cNvPr id="3" name="Afbeelding 2">
            <a:extLst>
              <a:ext uri="{FF2B5EF4-FFF2-40B4-BE49-F238E27FC236}">
                <a16:creationId xmlns:a16="http://schemas.microsoft.com/office/drawing/2014/main" id="{1085F8C9-8275-A51E-8BCD-4D8B62C0646C}"/>
              </a:ext>
            </a:extLst>
          </p:cNvPr>
          <p:cNvPicPr>
            <a:picLocks noChangeAspect="1"/>
          </p:cNvPicPr>
          <p:nvPr/>
        </p:nvPicPr>
        <p:blipFill>
          <a:blip r:embed="rId4">
            <a:extLst>
              <a:ext uri="{28A0092B-C50C-407E-A947-70E740481C1C}">
                <a14:useLocalDpi xmlns:a14="http://schemas.microsoft.com/office/drawing/2010/main" val="0"/>
              </a:ext>
            </a:extLst>
          </a:blip>
          <a:srcRect t="10526" b="18576"/>
          <a:stretch>
            <a:fillRect/>
          </a:stretch>
        </p:blipFill>
        <p:spPr>
          <a:xfrm>
            <a:off x="0" y="0"/>
            <a:ext cx="2051047" cy="2181224"/>
          </a:xfrm>
          <a:prstGeom prst="rect">
            <a:avLst/>
          </a:prstGeom>
        </p:spPr>
      </p:pic>
      <p:sp>
        <p:nvSpPr>
          <p:cNvPr id="11" name="Tekstvak 10">
            <a:extLst>
              <a:ext uri="{FF2B5EF4-FFF2-40B4-BE49-F238E27FC236}">
                <a16:creationId xmlns:a16="http://schemas.microsoft.com/office/drawing/2014/main" id="{06038A4B-42BA-7F34-764B-9C6BD36F4340}"/>
              </a:ext>
            </a:extLst>
          </p:cNvPr>
          <p:cNvSpPr txBox="1"/>
          <p:nvPr/>
        </p:nvSpPr>
        <p:spPr>
          <a:xfrm>
            <a:off x="76200" y="2260491"/>
            <a:ext cx="3233737" cy="5093702"/>
          </a:xfrm>
          <a:prstGeom prst="rect">
            <a:avLst/>
          </a:prstGeom>
          <a:noFill/>
        </p:spPr>
        <p:txBody>
          <a:bodyPr wrap="square">
            <a:spAutoFit/>
          </a:bodyPr>
          <a:lstStyle/>
          <a:p>
            <a:r>
              <a:rPr lang="nl-NL" sz="1300" dirty="0" err="1">
                <a:solidFill>
                  <a:schemeClr val="bg1"/>
                </a:solidFill>
              </a:rPr>
              <a:t>Marylebone</a:t>
            </a:r>
            <a:r>
              <a:rPr lang="nl-NL" sz="1300" dirty="0">
                <a:solidFill>
                  <a:schemeClr val="bg1"/>
                </a:solidFill>
              </a:rPr>
              <a:t> is geen band die zomaar is ontstaan — het is een formatie die gebouwd is op jaren spelen, zweten, leren en groeien. Wat begon als een muzikale vonk van oprichter en gitarist </a:t>
            </a:r>
            <a:r>
              <a:rPr lang="nl-NL" sz="1300" b="1" dirty="0">
                <a:solidFill>
                  <a:schemeClr val="bg1"/>
                </a:solidFill>
              </a:rPr>
              <a:t>Maurice van Wijk</a:t>
            </a:r>
            <a:r>
              <a:rPr lang="nl-NL" sz="1300" dirty="0">
                <a:solidFill>
                  <a:schemeClr val="bg1"/>
                </a:solidFill>
              </a:rPr>
              <a:t>, groeide uit tot een moderne rock/blues-machine die inmiddels op talloze podia heeft gestaan en overal een blijvende indruk achterlaat.</a:t>
            </a:r>
          </a:p>
          <a:p>
            <a:r>
              <a:rPr lang="nl-NL" sz="1300" dirty="0">
                <a:solidFill>
                  <a:schemeClr val="bg1"/>
                </a:solidFill>
              </a:rPr>
              <a:t>Met </a:t>
            </a:r>
            <a:r>
              <a:rPr lang="nl-NL" sz="1300" b="1" dirty="0">
                <a:solidFill>
                  <a:schemeClr val="bg1"/>
                </a:solidFill>
              </a:rPr>
              <a:t>Teun van </a:t>
            </a:r>
            <a:r>
              <a:rPr lang="nl-NL" sz="1300" b="1" dirty="0" err="1">
                <a:solidFill>
                  <a:schemeClr val="bg1"/>
                </a:solidFill>
              </a:rPr>
              <a:t>Keeken</a:t>
            </a:r>
            <a:r>
              <a:rPr lang="nl-NL" sz="1300" dirty="0">
                <a:solidFill>
                  <a:schemeClr val="bg1"/>
                </a:solidFill>
              </a:rPr>
              <a:t> als krachtige frontman, </a:t>
            </a:r>
            <a:r>
              <a:rPr lang="nl-NL" sz="1300" b="1" dirty="0" err="1">
                <a:solidFill>
                  <a:schemeClr val="bg1"/>
                </a:solidFill>
              </a:rPr>
              <a:t>Sicko</a:t>
            </a:r>
            <a:r>
              <a:rPr lang="nl-NL" sz="1300" b="1" dirty="0">
                <a:solidFill>
                  <a:schemeClr val="bg1"/>
                </a:solidFill>
              </a:rPr>
              <a:t> </a:t>
            </a:r>
            <a:r>
              <a:rPr lang="nl-NL" sz="1300" b="1" dirty="0" err="1">
                <a:solidFill>
                  <a:schemeClr val="bg1"/>
                </a:solidFill>
              </a:rPr>
              <a:t>Octovianus</a:t>
            </a:r>
            <a:r>
              <a:rPr lang="nl-NL" sz="1300" dirty="0">
                <a:solidFill>
                  <a:schemeClr val="bg1"/>
                </a:solidFill>
              </a:rPr>
              <a:t> achter de drums en </a:t>
            </a:r>
            <a:r>
              <a:rPr lang="nl-NL" sz="1300" b="1" dirty="0">
                <a:solidFill>
                  <a:schemeClr val="bg1"/>
                </a:solidFill>
              </a:rPr>
              <a:t>Bas Bach</a:t>
            </a:r>
            <a:r>
              <a:rPr lang="nl-NL" sz="1300" dirty="0">
                <a:solidFill>
                  <a:schemeClr val="bg1"/>
                </a:solidFill>
              </a:rPr>
              <a:t> op bas vormt </a:t>
            </a:r>
            <a:r>
              <a:rPr lang="nl-NL" sz="1300" dirty="0" err="1">
                <a:solidFill>
                  <a:schemeClr val="bg1"/>
                </a:solidFill>
              </a:rPr>
              <a:t>Marylebone</a:t>
            </a:r>
            <a:r>
              <a:rPr lang="nl-NL" sz="1300" dirty="0">
                <a:solidFill>
                  <a:schemeClr val="bg1"/>
                </a:solidFill>
              </a:rPr>
              <a:t> een hechte, doorgewinterde groep muzikanten die precies weet hoe je een zaal raakt. Niet door trucjes, maar door vakmanschap, energie en een liefde voor muziek die je voelt vanaf de eerste noot.</a:t>
            </a:r>
          </a:p>
          <a:p>
            <a:r>
              <a:rPr lang="nl-NL" sz="1300" dirty="0">
                <a:solidFill>
                  <a:schemeClr val="bg1"/>
                </a:solidFill>
              </a:rPr>
              <a:t>De naam </a:t>
            </a:r>
            <a:r>
              <a:rPr lang="nl-NL" sz="1300" dirty="0" err="1">
                <a:solidFill>
                  <a:schemeClr val="bg1"/>
                </a:solidFill>
              </a:rPr>
              <a:t>Marylebone</a:t>
            </a:r>
            <a:r>
              <a:rPr lang="nl-NL" sz="1300" dirty="0">
                <a:solidFill>
                  <a:schemeClr val="bg1"/>
                </a:solidFill>
              </a:rPr>
              <a:t> — afkomstig van de Londense wijk waar legendes als Hendrix en </a:t>
            </a:r>
            <a:r>
              <a:rPr lang="nl-NL" sz="1300" dirty="0" err="1">
                <a:solidFill>
                  <a:schemeClr val="bg1"/>
                </a:solidFill>
              </a:rPr>
              <a:t>McCartney</a:t>
            </a:r>
            <a:r>
              <a:rPr lang="nl-NL" sz="1300" dirty="0">
                <a:solidFill>
                  <a:schemeClr val="bg1"/>
                </a:solidFill>
              </a:rPr>
              <a:t> woonden — past de band perfect. Het is een plek waar geschiedenis en vernieuwing elkaar kruisen, precies zoals </a:t>
            </a:r>
            <a:r>
              <a:rPr lang="nl-NL" sz="1300" dirty="0" err="1">
                <a:solidFill>
                  <a:schemeClr val="bg1"/>
                </a:solidFill>
              </a:rPr>
              <a:t>Marylebone</a:t>
            </a:r>
            <a:r>
              <a:rPr lang="nl-NL" sz="1300" dirty="0">
                <a:solidFill>
                  <a:schemeClr val="bg1"/>
                </a:solidFill>
              </a:rPr>
              <a:t> dat doet op het podium: moderne </a:t>
            </a:r>
            <a:r>
              <a:rPr lang="nl-NL" sz="1300" dirty="0" err="1">
                <a:solidFill>
                  <a:schemeClr val="bg1"/>
                </a:solidFill>
              </a:rPr>
              <a:t>bluesrock</a:t>
            </a:r>
            <a:r>
              <a:rPr lang="nl-NL" sz="1300" dirty="0">
                <a:solidFill>
                  <a:schemeClr val="bg1"/>
                </a:solidFill>
              </a:rPr>
              <a:t> met een rauw randje, gespeeld met finesse en hart.</a:t>
            </a:r>
          </a:p>
        </p:txBody>
      </p:sp>
      <p:sp>
        <p:nvSpPr>
          <p:cNvPr id="13" name="Tekstvak 12">
            <a:extLst>
              <a:ext uri="{FF2B5EF4-FFF2-40B4-BE49-F238E27FC236}">
                <a16:creationId xmlns:a16="http://schemas.microsoft.com/office/drawing/2014/main" id="{CFB671B9-AE46-D3B6-C5EA-62B0BAB5ED76}"/>
              </a:ext>
            </a:extLst>
          </p:cNvPr>
          <p:cNvSpPr txBox="1"/>
          <p:nvPr/>
        </p:nvSpPr>
        <p:spPr>
          <a:xfrm>
            <a:off x="3238500" y="2260490"/>
            <a:ext cx="3552824" cy="3493264"/>
          </a:xfrm>
          <a:prstGeom prst="rect">
            <a:avLst/>
          </a:prstGeom>
          <a:noFill/>
        </p:spPr>
        <p:txBody>
          <a:bodyPr wrap="square">
            <a:spAutoFit/>
          </a:bodyPr>
          <a:lstStyle/>
          <a:p>
            <a:r>
              <a:rPr lang="nl-NL" sz="1300" dirty="0">
                <a:solidFill>
                  <a:schemeClr val="bg1"/>
                </a:solidFill>
              </a:rPr>
              <a:t>In de afgelopen jaren heeft de band veel meters gemaakt: clubs, festivals, iconische zalen, intieme podia en grotere events. Overal waar </a:t>
            </a:r>
            <a:r>
              <a:rPr lang="nl-NL" sz="1300" dirty="0" err="1">
                <a:solidFill>
                  <a:schemeClr val="bg1"/>
                </a:solidFill>
              </a:rPr>
              <a:t>Marylebone</a:t>
            </a:r>
            <a:r>
              <a:rPr lang="nl-NL" sz="1300" dirty="0">
                <a:solidFill>
                  <a:schemeClr val="bg1"/>
                </a:solidFill>
              </a:rPr>
              <a:t> speelde, bleef hetzelfde patroon zichtbaar: een publiek dat werd meegenomen, verrast, geraakt — en vooral: enthousiast terugkwam. De reacties zijn steevast warm, lovend en vol energie.</a:t>
            </a:r>
          </a:p>
          <a:p>
            <a:r>
              <a:rPr lang="nl-NL" sz="1300" dirty="0">
                <a:solidFill>
                  <a:schemeClr val="bg1"/>
                </a:solidFill>
              </a:rPr>
              <a:t>Met repertoire van o.a. Joe </a:t>
            </a:r>
            <a:r>
              <a:rPr lang="nl-NL" sz="1300" dirty="0" err="1">
                <a:solidFill>
                  <a:schemeClr val="bg1"/>
                </a:solidFill>
              </a:rPr>
              <a:t>Bonamassa</a:t>
            </a:r>
            <a:r>
              <a:rPr lang="nl-NL" sz="1300" dirty="0">
                <a:solidFill>
                  <a:schemeClr val="bg1"/>
                </a:solidFill>
              </a:rPr>
              <a:t>, Stevie Ray </a:t>
            </a:r>
            <a:r>
              <a:rPr lang="nl-NL" sz="1300" dirty="0" err="1">
                <a:solidFill>
                  <a:schemeClr val="bg1"/>
                </a:solidFill>
              </a:rPr>
              <a:t>Vaughan</a:t>
            </a:r>
            <a:r>
              <a:rPr lang="nl-NL" sz="1300" dirty="0">
                <a:solidFill>
                  <a:schemeClr val="bg1"/>
                </a:solidFill>
              </a:rPr>
              <a:t>, Gary Clark Jr., Eric </a:t>
            </a:r>
            <a:r>
              <a:rPr lang="nl-NL" sz="1300" dirty="0" err="1">
                <a:solidFill>
                  <a:schemeClr val="bg1"/>
                </a:solidFill>
              </a:rPr>
              <a:t>Gales</a:t>
            </a:r>
            <a:r>
              <a:rPr lang="nl-NL" sz="1300" dirty="0">
                <a:solidFill>
                  <a:schemeClr val="bg1"/>
                </a:solidFill>
              </a:rPr>
              <a:t>, Philip </a:t>
            </a:r>
            <a:r>
              <a:rPr lang="nl-NL" sz="1300" dirty="0" err="1">
                <a:solidFill>
                  <a:schemeClr val="bg1"/>
                </a:solidFill>
              </a:rPr>
              <a:t>Sayce</a:t>
            </a:r>
            <a:r>
              <a:rPr lang="nl-NL" sz="1300" dirty="0">
                <a:solidFill>
                  <a:schemeClr val="bg1"/>
                </a:solidFill>
              </a:rPr>
              <a:t>, Henrik </a:t>
            </a:r>
            <a:r>
              <a:rPr lang="nl-NL" sz="1300" dirty="0" err="1">
                <a:solidFill>
                  <a:schemeClr val="bg1"/>
                </a:solidFill>
              </a:rPr>
              <a:t>Freischlader</a:t>
            </a:r>
            <a:r>
              <a:rPr lang="nl-NL" sz="1300" dirty="0">
                <a:solidFill>
                  <a:schemeClr val="bg1"/>
                </a:solidFill>
              </a:rPr>
              <a:t> en Kenny Wayne </a:t>
            </a:r>
            <a:r>
              <a:rPr lang="nl-NL" sz="1300" dirty="0" err="1">
                <a:solidFill>
                  <a:schemeClr val="bg1"/>
                </a:solidFill>
              </a:rPr>
              <a:t>Shepherd</a:t>
            </a:r>
            <a:r>
              <a:rPr lang="nl-NL" sz="1300" dirty="0">
                <a:solidFill>
                  <a:schemeClr val="bg1"/>
                </a:solidFill>
              </a:rPr>
              <a:t> brengt </a:t>
            </a:r>
            <a:r>
              <a:rPr lang="nl-NL" sz="1300" dirty="0" err="1">
                <a:solidFill>
                  <a:schemeClr val="bg1"/>
                </a:solidFill>
              </a:rPr>
              <a:t>Marylebone</a:t>
            </a:r>
            <a:r>
              <a:rPr lang="nl-NL" sz="1300" dirty="0">
                <a:solidFill>
                  <a:schemeClr val="bg1"/>
                </a:solidFill>
              </a:rPr>
              <a:t> een sound die modern, volwassen en intens is. Geen kopieën, maar interpretaties met karakter.</a:t>
            </a:r>
          </a:p>
          <a:p>
            <a:r>
              <a:rPr lang="nl-NL" sz="1300" dirty="0" err="1">
                <a:solidFill>
                  <a:schemeClr val="bg1"/>
                </a:solidFill>
              </a:rPr>
              <a:t>Marylebone</a:t>
            </a:r>
            <a:r>
              <a:rPr lang="nl-NL" sz="1300" dirty="0">
                <a:solidFill>
                  <a:schemeClr val="bg1"/>
                </a:solidFill>
              </a:rPr>
              <a:t> is een band die staat, speelt en levert. Een band die groeit, die blijft ontwikkelen, en die elke show opnieuw bewijst waarom ze zo’n sterke indruk achterlaten.</a:t>
            </a:r>
          </a:p>
        </p:txBody>
      </p:sp>
      <p:sp>
        <p:nvSpPr>
          <p:cNvPr id="18" name="Tekstvak 17">
            <a:extLst>
              <a:ext uri="{FF2B5EF4-FFF2-40B4-BE49-F238E27FC236}">
                <a16:creationId xmlns:a16="http://schemas.microsoft.com/office/drawing/2014/main" id="{ACF60EE7-5A01-BE0F-B1FC-74994E3AEFA9}"/>
              </a:ext>
            </a:extLst>
          </p:cNvPr>
          <p:cNvSpPr txBox="1"/>
          <p:nvPr/>
        </p:nvSpPr>
        <p:spPr>
          <a:xfrm>
            <a:off x="3773487" y="742950"/>
            <a:ext cx="2524125" cy="707886"/>
          </a:xfrm>
          <a:prstGeom prst="rect">
            <a:avLst/>
          </a:prstGeom>
          <a:noFill/>
        </p:spPr>
        <p:txBody>
          <a:bodyPr wrap="square" rtlCol="0">
            <a:spAutoFit/>
          </a:bodyPr>
          <a:lstStyle/>
          <a:p>
            <a:r>
              <a:rPr lang="nl-NL" sz="4000" b="1" dirty="0">
                <a:solidFill>
                  <a:schemeClr val="bg1"/>
                </a:solidFill>
              </a:rPr>
              <a:t>BIOGRAFIE</a:t>
            </a:r>
          </a:p>
        </p:txBody>
      </p:sp>
      <p:pic>
        <p:nvPicPr>
          <p:cNvPr id="4" name="Afbeelding 3">
            <a:extLst>
              <a:ext uri="{FF2B5EF4-FFF2-40B4-BE49-F238E27FC236}">
                <a16:creationId xmlns:a16="http://schemas.microsoft.com/office/drawing/2014/main" id="{FF0168EE-D78F-086A-B65B-800E9286F20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0961" y="7461577"/>
            <a:ext cx="2244882" cy="1725604"/>
          </a:xfrm>
          <a:prstGeom prst="rect">
            <a:avLst/>
          </a:prstGeom>
        </p:spPr>
      </p:pic>
      <p:pic>
        <p:nvPicPr>
          <p:cNvPr id="7" name="Afbeelding 6">
            <a:extLst>
              <a:ext uri="{FF2B5EF4-FFF2-40B4-BE49-F238E27FC236}">
                <a16:creationId xmlns:a16="http://schemas.microsoft.com/office/drawing/2014/main" id="{B1495F30-58A7-AEF9-B712-875835BAD928}"/>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305843" y="7460998"/>
            <a:ext cx="2244880" cy="1725603"/>
          </a:xfrm>
          <a:prstGeom prst="rect">
            <a:avLst/>
          </a:prstGeom>
        </p:spPr>
      </p:pic>
      <p:pic>
        <p:nvPicPr>
          <p:cNvPr id="12" name="Afbeelding 11">
            <a:extLst>
              <a:ext uri="{FF2B5EF4-FFF2-40B4-BE49-F238E27FC236}">
                <a16:creationId xmlns:a16="http://schemas.microsoft.com/office/drawing/2014/main" id="{C735FB0D-04A3-D887-1880-83D776538DB5}"/>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550724" y="7460999"/>
            <a:ext cx="2244880" cy="1725602"/>
          </a:xfrm>
          <a:prstGeom prst="rect">
            <a:avLst/>
          </a:prstGeom>
        </p:spPr>
      </p:pic>
    </p:spTree>
    <p:extLst>
      <p:ext uri="{BB962C8B-B14F-4D97-AF65-F5344CB8AC3E}">
        <p14:creationId xmlns:p14="http://schemas.microsoft.com/office/powerpoint/2010/main" val="699015360"/>
      </p:ext>
    </p:extLst>
  </p:cSld>
  <p:clrMapOvr>
    <a:masterClrMapping/>
  </p:clrMapOvr>
</p:sld>
</file>

<file path=ppt/theme/theme1.xml><?xml version="1.0" encoding="utf-8"?>
<a:theme xmlns:a="http://schemas.openxmlformats.org/drawingml/2006/main" name="Kantoorthema">
  <a:themeElements>
    <a:clrScheme name="Kantoorthema">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Kantoorthema">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toorthema">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2013 - 2022 Theme</Template>
  <TotalTime>0</TotalTime>
  <Words>332</Words>
  <Application>Microsoft Office PowerPoint</Application>
  <PresentationFormat>A4 (210 x 297 mm)</PresentationFormat>
  <Paragraphs>8</Paragraphs>
  <Slides>1</Slides>
  <Notes>0</Notes>
  <HiddenSlides>0</HiddenSlides>
  <MMClips>0</MMClips>
  <ScaleCrop>false</ScaleCrop>
  <HeadingPairs>
    <vt:vector size="6" baseType="variant">
      <vt:variant>
        <vt:lpstr>Gebruikte lettertypen</vt:lpstr>
      </vt:variant>
      <vt:variant>
        <vt:i4>4</vt:i4>
      </vt:variant>
      <vt:variant>
        <vt:lpstr>Thema</vt:lpstr>
      </vt:variant>
      <vt:variant>
        <vt:i4>1</vt:i4>
      </vt:variant>
      <vt:variant>
        <vt:lpstr>Diatitels</vt:lpstr>
      </vt:variant>
      <vt:variant>
        <vt:i4>1</vt:i4>
      </vt:variant>
    </vt:vector>
  </HeadingPairs>
  <TitlesOfParts>
    <vt:vector size="6" baseType="lpstr">
      <vt:lpstr>Arial</vt:lpstr>
      <vt:lpstr>Calibri</vt:lpstr>
      <vt:lpstr>Calibri Light</vt:lpstr>
      <vt:lpstr>Lato</vt:lpstr>
      <vt:lpstr>Kantoorthema</vt:lpstr>
      <vt:lpstr>PowerPoint-presentatie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Maurice van Wijk</dc:creator>
  <cp:lastModifiedBy>Maurice van Wijk</cp:lastModifiedBy>
  <cp:revision>3</cp:revision>
  <dcterms:created xsi:type="dcterms:W3CDTF">2025-03-11T08:57:01Z</dcterms:created>
  <dcterms:modified xsi:type="dcterms:W3CDTF">2026-01-07T10:40:20Z</dcterms:modified>
</cp:coreProperties>
</file>