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84988" cy="10018713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jl, gemiddeld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ijl, gemiddeld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95" d="100"/>
          <a:sy n="95" d="100"/>
        </p:scale>
        <p:origin x="53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642B66-0A2A-0C19-E8A6-E722753BBA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13B90A0-ACDD-1C26-9203-C6AFF3BC5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A675B30-6C08-B519-2376-FE2238A97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740F3-0416-435B-82ED-DA57D45D3EB9}" type="datetimeFigureOut">
              <a:rPr lang="nl-NL" smtClean="0"/>
              <a:t>8-6-2026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1ED90CF-37DA-AB29-07DB-DCFA52767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2DEE4FE-0666-026E-7E35-890D2F01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2DF0-1430-4914-AD7A-EB4A9C5146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7751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F3CD2A-7B12-9C7E-C0A6-DE13D1C8A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691C44F-CA0E-7512-4A42-78A4D24B43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8400725-B51D-E683-E4F2-C8D80B177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740F3-0416-435B-82ED-DA57D45D3EB9}" type="datetimeFigureOut">
              <a:rPr lang="nl-NL" smtClean="0"/>
              <a:t>8-6-2026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E4A5FFB-E239-BEFE-5512-87347E3D5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81511E8-31D4-D9B6-4433-A438038F2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2DF0-1430-4914-AD7A-EB4A9C5146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8494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C87D6B30-9ADC-5827-9949-DAF1977F7A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0B807D5-BF52-F5B7-4AD2-B5928E8B4F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38801C-81EC-0C81-8870-54ED655DC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740F3-0416-435B-82ED-DA57D45D3EB9}" type="datetimeFigureOut">
              <a:rPr lang="nl-NL" smtClean="0"/>
              <a:t>8-6-2026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07E47DD-B714-2978-468E-989289F71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02D2479-0CDB-E156-C44A-6B13B6FC9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2DF0-1430-4914-AD7A-EB4A9C5146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2915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6BAEE9-349D-DCEB-CD04-93B763755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9B63080-9221-B9FF-341C-8DD93AD29F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6CD05A-1951-1C0C-0B9D-F370F2600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740F3-0416-435B-82ED-DA57D45D3EB9}" type="datetimeFigureOut">
              <a:rPr lang="nl-NL" smtClean="0"/>
              <a:t>8-6-2026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B5EAA2D-0425-4A06-B6A2-6BCCD2D20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E4B208C-7A12-D6B2-B1D0-DF0B21A74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2DF0-1430-4914-AD7A-EB4A9C5146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9094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AAC136-2361-063C-8BB2-5783C89FA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52AFC38-8415-4CB3-3E88-A547710A4B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0806B15-F953-109E-8CC4-D1333C2C9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740F3-0416-435B-82ED-DA57D45D3EB9}" type="datetimeFigureOut">
              <a:rPr lang="nl-NL" smtClean="0"/>
              <a:t>8-6-2026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3A3251D-CB05-5E1E-F7E2-C1F183779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CAB19C8-12A0-EB86-799E-074DAB339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2DF0-1430-4914-AD7A-EB4A9C5146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1407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4E38C-1A9B-5000-A9E6-E0D4AEEB0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6155B2B-E3F5-63CB-B74B-6180F97AEC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51BB6A9-8C33-5DF4-8F79-DBB1C0FABD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55C7D21-D21E-6A4B-D7C6-F5A52E187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740F3-0416-435B-82ED-DA57D45D3EB9}" type="datetimeFigureOut">
              <a:rPr lang="nl-NL" smtClean="0"/>
              <a:t>8-6-2026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6400D1E-9992-FEE0-2E7C-6F0D197AB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D91522E-26FC-A8F1-F330-C2AB691E1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2DF0-1430-4914-AD7A-EB4A9C5146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03158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A0A3C6-AE6F-506F-39AE-1CE30237D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6CA219F-3874-7A53-1FD1-9DD3E9687E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EBFD977-FF04-F26E-F488-0B1FDEE986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2A090C4-EC2F-CA93-F2F7-5DAA384EAB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7D74CB97-1BF8-6C23-B1AE-489981C737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A97CB7B-22CC-663F-C01B-2DC34635B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740F3-0416-435B-82ED-DA57D45D3EB9}" type="datetimeFigureOut">
              <a:rPr lang="nl-NL" smtClean="0"/>
              <a:t>8-6-2026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A45AE6A-0F02-3BE3-5E65-3735C62E6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72328D8D-DF36-D0DD-2987-FA105E95F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2DF0-1430-4914-AD7A-EB4A9C5146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708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017734-DEF4-048C-6F38-F8FF79DB3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C78126D-7169-5453-F76C-AA74145B0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740F3-0416-435B-82ED-DA57D45D3EB9}" type="datetimeFigureOut">
              <a:rPr lang="nl-NL" smtClean="0"/>
              <a:t>8-6-2026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71B54B31-89A8-96B3-9A99-D39EF76FB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5ABD836-C974-6757-2FC6-27DF48DF1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2DF0-1430-4914-AD7A-EB4A9C5146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399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08D00A96-10C7-BFFA-0D74-C1C578E49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740F3-0416-435B-82ED-DA57D45D3EB9}" type="datetimeFigureOut">
              <a:rPr lang="nl-NL" smtClean="0"/>
              <a:t>8-6-2026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B2C9BAF-99A9-FEC8-5B3C-E932C7603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19E8487-4BD4-6026-7EEA-627B794E8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2DF0-1430-4914-AD7A-EB4A9C5146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7022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2FD677-4483-3C78-7342-A4ADAE828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114B2A8-2E68-8AA5-4B7F-5E0EFBA24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F2268CF-A9C4-3AD0-97E4-28C0D9986C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588844A-F9D1-9B73-8A90-7E1B3AAF9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740F3-0416-435B-82ED-DA57D45D3EB9}" type="datetimeFigureOut">
              <a:rPr lang="nl-NL" smtClean="0"/>
              <a:t>8-6-2026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AEE4DCF-F04D-C102-8F9D-3F107D38C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420A2A7-1C90-C4DD-EB57-C3554ADAC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2DF0-1430-4914-AD7A-EB4A9C5146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998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41C81B-8C43-F1B5-DBE2-29C3E27B3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23444B64-A75B-7588-907A-1C86C2C440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45B67B3-01E2-92B7-CF24-438782EC6F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FD2236F-93D0-F0A4-C059-CFC692A1A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740F3-0416-435B-82ED-DA57D45D3EB9}" type="datetimeFigureOut">
              <a:rPr lang="nl-NL" smtClean="0"/>
              <a:t>8-6-2026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42B966A-8D75-6E7C-BA51-445B1A5F1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A4901A3-8B97-4F91-A79A-D245D99E6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2DF0-1430-4914-AD7A-EB4A9C5146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7059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B766D37-9A4A-FAE1-D411-61A7A6618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9905E6A-CD2C-86C4-1454-A651C772DB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529061B-87D7-03EF-776D-7CD4CE5350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740F3-0416-435B-82ED-DA57D45D3EB9}" type="datetimeFigureOut">
              <a:rPr lang="nl-NL" smtClean="0"/>
              <a:t>8-6-2026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51EB6C7-E9EE-85DF-0FDE-68FB8C6CDA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BFCDF9D-54DA-AC41-A336-A210EA5CD8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12DF0-1430-4914-AD7A-EB4A9C5146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1023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mailto:info@marylebone.n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hthoek: afgeronde hoeken 49">
            <a:extLst>
              <a:ext uri="{FF2B5EF4-FFF2-40B4-BE49-F238E27FC236}">
                <a16:creationId xmlns:a16="http://schemas.microsoft.com/office/drawing/2014/main" id="{F6D82E02-CBD7-2841-FB31-0273A3149D77}"/>
              </a:ext>
            </a:extLst>
          </p:cNvPr>
          <p:cNvSpPr/>
          <p:nvPr/>
        </p:nvSpPr>
        <p:spPr>
          <a:xfrm>
            <a:off x="4375458" y="844766"/>
            <a:ext cx="3569926" cy="20299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Rechthoek: afgeronde hoeken 48">
            <a:extLst>
              <a:ext uri="{FF2B5EF4-FFF2-40B4-BE49-F238E27FC236}">
                <a16:creationId xmlns:a16="http://schemas.microsoft.com/office/drawing/2014/main" id="{9F518ADB-3E22-601B-A629-80B3EF8876A1}"/>
              </a:ext>
            </a:extLst>
          </p:cNvPr>
          <p:cNvSpPr/>
          <p:nvPr/>
        </p:nvSpPr>
        <p:spPr>
          <a:xfrm>
            <a:off x="8226870" y="1678220"/>
            <a:ext cx="3109340" cy="489901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" name="Rechthoek: afgeronde hoeken 47">
            <a:extLst>
              <a:ext uri="{FF2B5EF4-FFF2-40B4-BE49-F238E27FC236}">
                <a16:creationId xmlns:a16="http://schemas.microsoft.com/office/drawing/2014/main" id="{FF009B85-2928-873C-67B3-883797451732}"/>
              </a:ext>
            </a:extLst>
          </p:cNvPr>
          <p:cNvSpPr/>
          <p:nvPr/>
        </p:nvSpPr>
        <p:spPr>
          <a:xfrm>
            <a:off x="4454799" y="3099525"/>
            <a:ext cx="3569926" cy="349384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6" name="Rechthoek: afgeronde hoeken 45">
            <a:extLst>
              <a:ext uri="{FF2B5EF4-FFF2-40B4-BE49-F238E27FC236}">
                <a16:creationId xmlns:a16="http://schemas.microsoft.com/office/drawing/2014/main" id="{57D2C653-9B0D-E832-C1DD-B7E26B9D1B03}"/>
              </a:ext>
            </a:extLst>
          </p:cNvPr>
          <p:cNvSpPr/>
          <p:nvPr/>
        </p:nvSpPr>
        <p:spPr>
          <a:xfrm>
            <a:off x="757938" y="3083388"/>
            <a:ext cx="3569926" cy="349384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6" name="Group 66">
            <a:extLst>
              <a:ext uri="{FF2B5EF4-FFF2-40B4-BE49-F238E27FC236}">
                <a16:creationId xmlns:a16="http://schemas.microsoft.com/office/drawing/2014/main" id="{17D10CEA-E8D5-C4ED-EBEE-4259AF6ED9FA}"/>
              </a:ext>
            </a:extLst>
          </p:cNvPr>
          <p:cNvGrpSpPr/>
          <p:nvPr/>
        </p:nvGrpSpPr>
        <p:grpSpPr>
          <a:xfrm>
            <a:off x="5493347" y="1042448"/>
            <a:ext cx="1381581" cy="1341263"/>
            <a:chOff x="0" y="0"/>
            <a:chExt cx="1784149" cy="1665966"/>
          </a:xfrm>
        </p:grpSpPr>
        <p:sp>
          <p:nvSpPr>
            <p:cNvPr id="7" name="TextBox 9">
              <a:extLst>
                <a:ext uri="{FF2B5EF4-FFF2-40B4-BE49-F238E27FC236}">
                  <a16:creationId xmlns:a16="http://schemas.microsoft.com/office/drawing/2014/main" id="{BF1647CE-8AD8-C2BF-6CC9-E215481456DB}"/>
                </a:ext>
              </a:extLst>
            </p:cNvPr>
            <p:cNvSpPr txBox="1"/>
            <p:nvPr/>
          </p:nvSpPr>
          <p:spPr>
            <a:xfrm>
              <a:off x="592204" y="1392816"/>
              <a:ext cx="698608" cy="27315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/>
                <a:t>Drum Kit</a:t>
              </a:r>
            </a:p>
          </p:txBody>
        </p:sp>
        <p:pic>
          <p:nvPicPr>
            <p:cNvPr id="8" name="Picture 64">
              <a:extLst>
                <a:ext uri="{FF2B5EF4-FFF2-40B4-BE49-F238E27FC236}">
                  <a16:creationId xmlns:a16="http://schemas.microsoft.com/office/drawing/2014/main" id="{832E1510-5A12-310D-6F3F-B68F09F933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784149" cy="1525377"/>
            </a:xfrm>
            <a:prstGeom prst="rect">
              <a:avLst/>
            </a:prstGeom>
          </p:spPr>
        </p:pic>
      </p:grpSp>
      <p:grpSp>
        <p:nvGrpSpPr>
          <p:cNvPr id="9" name="Group 50">
            <a:extLst>
              <a:ext uri="{FF2B5EF4-FFF2-40B4-BE49-F238E27FC236}">
                <a16:creationId xmlns:a16="http://schemas.microsoft.com/office/drawing/2014/main" id="{25AE9F2D-9271-8942-9AEA-AE19B8E3C821}"/>
              </a:ext>
            </a:extLst>
          </p:cNvPr>
          <p:cNvGrpSpPr/>
          <p:nvPr/>
        </p:nvGrpSpPr>
        <p:grpSpPr>
          <a:xfrm>
            <a:off x="3330456" y="3479219"/>
            <a:ext cx="997408" cy="1470572"/>
            <a:chOff x="969633" y="1806304"/>
            <a:chExt cx="1007171" cy="1523565"/>
          </a:xfrm>
        </p:grpSpPr>
        <p:sp>
          <p:nvSpPr>
            <p:cNvPr id="37" name="TextBox 2">
              <a:extLst>
                <a:ext uri="{FF2B5EF4-FFF2-40B4-BE49-F238E27FC236}">
                  <a16:creationId xmlns:a16="http://schemas.microsoft.com/office/drawing/2014/main" id="{83368D6E-E6F2-EE41-8AA8-1397D49F7E2B}"/>
                </a:ext>
              </a:extLst>
            </p:cNvPr>
            <p:cNvSpPr txBox="1"/>
            <p:nvPr/>
          </p:nvSpPr>
          <p:spPr>
            <a:xfrm>
              <a:off x="969633" y="3047830"/>
              <a:ext cx="1007171" cy="282039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dirty="0"/>
                <a:t>Electric</a:t>
              </a:r>
              <a:r>
                <a:rPr lang="en-US" sz="1100" baseline="0" dirty="0"/>
                <a:t> </a:t>
              </a:r>
              <a:r>
                <a:rPr lang="en-US" sz="1100" dirty="0"/>
                <a:t>Guitar</a:t>
              </a:r>
            </a:p>
          </p:txBody>
        </p:sp>
        <p:pic>
          <p:nvPicPr>
            <p:cNvPr id="38" name="Picture 48">
              <a:extLst>
                <a:ext uri="{FF2B5EF4-FFF2-40B4-BE49-F238E27FC236}">
                  <a16:creationId xmlns:a16="http://schemas.microsoft.com/office/drawing/2014/main" id="{61D51B93-B344-B54B-AA3C-9991161374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858" y="1806304"/>
              <a:ext cx="523593" cy="1294796"/>
            </a:xfrm>
            <a:prstGeom prst="rect">
              <a:avLst/>
            </a:prstGeom>
          </p:spPr>
        </p:pic>
      </p:grpSp>
      <p:grpSp>
        <p:nvGrpSpPr>
          <p:cNvPr id="10" name="Group 60">
            <a:extLst>
              <a:ext uri="{FF2B5EF4-FFF2-40B4-BE49-F238E27FC236}">
                <a16:creationId xmlns:a16="http://schemas.microsoft.com/office/drawing/2014/main" id="{34561975-5B4F-7C42-8ECD-B8E59848282C}"/>
              </a:ext>
            </a:extLst>
          </p:cNvPr>
          <p:cNvGrpSpPr/>
          <p:nvPr/>
        </p:nvGrpSpPr>
        <p:grpSpPr>
          <a:xfrm>
            <a:off x="8555867" y="3326212"/>
            <a:ext cx="830310" cy="1623579"/>
            <a:chOff x="6086056" y="1819094"/>
            <a:chExt cx="846712" cy="1696594"/>
          </a:xfrm>
        </p:grpSpPr>
        <p:sp>
          <p:nvSpPr>
            <p:cNvPr id="35" name="TextBox 7">
              <a:extLst>
                <a:ext uri="{FF2B5EF4-FFF2-40B4-BE49-F238E27FC236}">
                  <a16:creationId xmlns:a16="http://schemas.microsoft.com/office/drawing/2014/main" id="{83402951-6C73-534A-8CFE-D6EEC3A60C4B}"/>
                </a:ext>
              </a:extLst>
            </p:cNvPr>
            <p:cNvSpPr txBox="1"/>
            <p:nvPr/>
          </p:nvSpPr>
          <p:spPr>
            <a:xfrm>
              <a:off x="6086056" y="3230950"/>
              <a:ext cx="846712" cy="284738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/>
                <a:t>Bass Guitar</a:t>
              </a:r>
            </a:p>
          </p:txBody>
        </p:sp>
        <p:pic>
          <p:nvPicPr>
            <p:cNvPr id="36" name="Picture 58">
              <a:extLst>
                <a:ext uri="{FF2B5EF4-FFF2-40B4-BE49-F238E27FC236}">
                  <a16:creationId xmlns:a16="http://schemas.microsoft.com/office/drawing/2014/main" id="{4736D9FF-23F7-FA44-A684-B0B4D482F5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3634" y="1819094"/>
              <a:ext cx="478646" cy="1492250"/>
            </a:xfrm>
            <a:prstGeom prst="rect">
              <a:avLst/>
            </a:prstGeom>
          </p:spPr>
        </p:pic>
      </p:grpSp>
      <p:grpSp>
        <p:nvGrpSpPr>
          <p:cNvPr id="11" name="Group 165">
            <a:extLst>
              <a:ext uri="{FF2B5EF4-FFF2-40B4-BE49-F238E27FC236}">
                <a16:creationId xmlns:a16="http://schemas.microsoft.com/office/drawing/2014/main" id="{F056276F-3920-284B-A7F6-B26AA497C25C}"/>
              </a:ext>
            </a:extLst>
          </p:cNvPr>
          <p:cNvGrpSpPr/>
          <p:nvPr/>
        </p:nvGrpSpPr>
        <p:grpSpPr>
          <a:xfrm>
            <a:off x="9366715" y="4298683"/>
            <a:ext cx="910569" cy="651108"/>
            <a:chOff x="6896904" y="2788558"/>
            <a:chExt cx="921455" cy="711565"/>
          </a:xfrm>
        </p:grpSpPr>
        <p:sp>
          <p:nvSpPr>
            <p:cNvPr id="33" name="TextBox 106">
              <a:extLst>
                <a:ext uri="{FF2B5EF4-FFF2-40B4-BE49-F238E27FC236}">
                  <a16:creationId xmlns:a16="http://schemas.microsoft.com/office/drawing/2014/main" id="{D9943F4B-2552-5F4F-8701-F503F1A9C998}"/>
                </a:ext>
              </a:extLst>
            </p:cNvPr>
            <p:cNvSpPr txBox="1"/>
            <p:nvPr/>
          </p:nvSpPr>
          <p:spPr>
            <a:xfrm>
              <a:off x="6896904" y="3203560"/>
              <a:ext cx="921455" cy="296563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/>
                <a:t>Effects Pedal</a:t>
              </a:r>
            </a:p>
          </p:txBody>
        </p:sp>
        <p:pic>
          <p:nvPicPr>
            <p:cNvPr id="34" name="Picture 164">
              <a:extLst>
                <a:ext uri="{FF2B5EF4-FFF2-40B4-BE49-F238E27FC236}">
                  <a16:creationId xmlns:a16="http://schemas.microsoft.com/office/drawing/2014/main" id="{811DDA99-20FD-F44E-A7E3-C7B9332F3D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2627" y="2788558"/>
              <a:ext cx="279400" cy="435897"/>
            </a:xfrm>
            <a:prstGeom prst="rect">
              <a:avLst/>
            </a:prstGeom>
          </p:spPr>
        </p:pic>
      </p:grpSp>
      <p:grpSp>
        <p:nvGrpSpPr>
          <p:cNvPr id="12" name="Group 177">
            <a:extLst>
              <a:ext uri="{FF2B5EF4-FFF2-40B4-BE49-F238E27FC236}">
                <a16:creationId xmlns:a16="http://schemas.microsoft.com/office/drawing/2014/main" id="{A1B25EB1-3B2F-A34A-9CEE-322785B2D663}"/>
              </a:ext>
            </a:extLst>
          </p:cNvPr>
          <p:cNvGrpSpPr/>
          <p:nvPr/>
        </p:nvGrpSpPr>
        <p:grpSpPr>
          <a:xfrm>
            <a:off x="6783601" y="1142739"/>
            <a:ext cx="943431" cy="1240972"/>
            <a:chOff x="4343395" y="0"/>
            <a:chExt cx="964840" cy="1766326"/>
          </a:xfrm>
        </p:grpSpPr>
        <p:sp>
          <p:nvSpPr>
            <p:cNvPr id="31" name="TextBox 82">
              <a:extLst>
                <a:ext uri="{FF2B5EF4-FFF2-40B4-BE49-F238E27FC236}">
                  <a16:creationId xmlns:a16="http://schemas.microsoft.com/office/drawing/2014/main" id="{2C427CDF-57EA-0E40-B532-48DA8D578437}"/>
                </a:ext>
              </a:extLst>
            </p:cNvPr>
            <p:cNvSpPr txBox="1"/>
            <p:nvPr/>
          </p:nvSpPr>
          <p:spPr>
            <a:xfrm>
              <a:off x="4415861" y="1486547"/>
              <a:ext cx="892374" cy="279779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/>
                <a:t>Boom Stand</a:t>
              </a:r>
            </a:p>
          </p:txBody>
        </p:sp>
        <p:pic>
          <p:nvPicPr>
            <p:cNvPr id="32" name="Picture 176">
              <a:extLst>
                <a:ext uri="{FF2B5EF4-FFF2-40B4-BE49-F238E27FC236}">
                  <a16:creationId xmlns:a16="http://schemas.microsoft.com/office/drawing/2014/main" id="{9C04DB90-7AFA-0646-BD72-F19C56CDDBD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343395" y="0"/>
              <a:ext cx="959492" cy="1562099"/>
            </a:xfrm>
            <a:prstGeom prst="rect">
              <a:avLst/>
            </a:prstGeom>
          </p:spPr>
        </p:pic>
      </p:grpSp>
      <p:grpSp>
        <p:nvGrpSpPr>
          <p:cNvPr id="14" name="Group 192">
            <a:extLst>
              <a:ext uri="{FF2B5EF4-FFF2-40B4-BE49-F238E27FC236}">
                <a16:creationId xmlns:a16="http://schemas.microsoft.com/office/drawing/2014/main" id="{89D5C271-E6DE-4149-8B54-C5586E25A4AF}"/>
              </a:ext>
            </a:extLst>
          </p:cNvPr>
          <p:cNvGrpSpPr/>
          <p:nvPr/>
        </p:nvGrpSpPr>
        <p:grpSpPr>
          <a:xfrm>
            <a:off x="9412513" y="1993261"/>
            <a:ext cx="1260928" cy="1479407"/>
            <a:chOff x="6727369" y="838201"/>
            <a:chExt cx="1282700" cy="1537036"/>
          </a:xfrm>
        </p:grpSpPr>
        <p:sp>
          <p:nvSpPr>
            <p:cNvPr id="27" name="TextBox 112">
              <a:extLst>
                <a:ext uri="{FF2B5EF4-FFF2-40B4-BE49-F238E27FC236}">
                  <a16:creationId xmlns:a16="http://schemas.microsoft.com/office/drawing/2014/main" id="{D1DDF4CB-0B00-3A41-9D18-A1DE41E12EEB}"/>
                </a:ext>
              </a:extLst>
            </p:cNvPr>
            <p:cNvSpPr txBox="1"/>
            <p:nvPr/>
          </p:nvSpPr>
          <p:spPr>
            <a:xfrm>
              <a:off x="6962583" y="2103436"/>
              <a:ext cx="791207" cy="271801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defPPr>
                <a:defRPr lang="nl-NL"/>
              </a:defPPr>
              <a:lvl1pPr indent="0" algn="ctr">
                <a:defRPr sz="1100"/>
              </a:lvl1pPr>
              <a:lvl2pPr indent="0">
                <a:defRPr sz="1100"/>
              </a:lvl2pPr>
              <a:lvl3pPr indent="0">
                <a:defRPr sz="1100"/>
              </a:lvl3pPr>
              <a:lvl4pPr indent="0">
                <a:defRPr sz="1100"/>
              </a:lvl4pPr>
              <a:lvl5pPr indent="0">
                <a:defRPr sz="1100"/>
              </a:lvl5pPr>
              <a:lvl6pPr indent="0">
                <a:defRPr sz="1100"/>
              </a:lvl6pPr>
              <a:lvl7pPr indent="0">
                <a:defRPr sz="1100"/>
              </a:lvl7pPr>
              <a:lvl8pPr indent="0">
                <a:defRPr sz="1100"/>
              </a:lvl8pPr>
              <a:lvl9pPr indent="0">
                <a:defRPr sz="1100"/>
              </a:lvl9pPr>
            </a:lstStyle>
            <a:p>
              <a:r>
                <a:rPr lang="en-US" dirty="0"/>
                <a:t>Dual Stack</a:t>
              </a:r>
            </a:p>
          </p:txBody>
        </p:sp>
        <p:pic>
          <p:nvPicPr>
            <p:cNvPr id="28" name="Picture 191">
              <a:extLst>
                <a:ext uri="{FF2B5EF4-FFF2-40B4-BE49-F238E27FC236}">
                  <a16:creationId xmlns:a16="http://schemas.microsoft.com/office/drawing/2014/main" id="{8238310A-7045-A842-8ABD-EB71A4334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7369" y="838201"/>
              <a:ext cx="1282700" cy="1282700"/>
            </a:xfrm>
            <a:prstGeom prst="rect">
              <a:avLst/>
            </a:prstGeom>
            <a:noFill/>
            <a:ln w="9525" cmpd="sng">
              <a:noFill/>
            </a:ln>
          </p:spPr>
        </p:pic>
      </p:grpSp>
      <p:grpSp>
        <p:nvGrpSpPr>
          <p:cNvPr id="15" name="Group 195">
            <a:extLst>
              <a:ext uri="{FF2B5EF4-FFF2-40B4-BE49-F238E27FC236}">
                <a16:creationId xmlns:a16="http://schemas.microsoft.com/office/drawing/2014/main" id="{3131E31F-143A-5640-A5D8-4FD5771623CC}"/>
              </a:ext>
            </a:extLst>
          </p:cNvPr>
          <p:cNvGrpSpPr/>
          <p:nvPr/>
        </p:nvGrpSpPr>
        <p:grpSpPr>
          <a:xfrm>
            <a:off x="2435035" y="5353520"/>
            <a:ext cx="1025388" cy="943407"/>
            <a:chOff x="0" y="3341917"/>
            <a:chExt cx="1036274" cy="990757"/>
          </a:xfrm>
        </p:grpSpPr>
        <p:sp>
          <p:nvSpPr>
            <p:cNvPr id="25" name="TextBox 108">
              <a:extLst>
                <a:ext uri="{FF2B5EF4-FFF2-40B4-BE49-F238E27FC236}">
                  <a16:creationId xmlns:a16="http://schemas.microsoft.com/office/drawing/2014/main" id="{89D3C9D3-04E0-6547-9306-CDCA02B5D29C}"/>
                </a:ext>
              </a:extLst>
            </p:cNvPr>
            <p:cNvSpPr txBox="1"/>
            <p:nvPr/>
          </p:nvSpPr>
          <p:spPr>
            <a:xfrm>
              <a:off x="205294" y="4048272"/>
              <a:ext cx="680321" cy="284402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defPPr>
                <a:defRPr lang="nl-NL"/>
              </a:defPPr>
              <a:lvl1pPr indent="0" algn="ctr">
                <a:defRPr sz="1100"/>
              </a:lvl1pPr>
              <a:lvl2pPr indent="0">
                <a:defRPr sz="1100"/>
              </a:lvl2pPr>
              <a:lvl3pPr indent="0">
                <a:defRPr sz="1100"/>
              </a:lvl3pPr>
              <a:lvl4pPr indent="0">
                <a:defRPr sz="1100"/>
              </a:lvl4pPr>
              <a:lvl5pPr indent="0">
                <a:defRPr sz="1100"/>
              </a:lvl5pPr>
              <a:lvl6pPr indent="0">
                <a:defRPr sz="1100"/>
              </a:lvl6pPr>
              <a:lvl7pPr indent="0">
                <a:defRPr sz="1100"/>
              </a:lvl7pPr>
              <a:lvl8pPr indent="0">
                <a:defRPr sz="1100"/>
              </a:lvl8pPr>
              <a:lvl9pPr indent="0">
                <a:defRPr sz="1100"/>
              </a:lvl9pPr>
            </a:lstStyle>
            <a:p>
              <a:r>
                <a:rPr lang="en-US" dirty="0"/>
                <a:t>Monitor</a:t>
              </a:r>
            </a:p>
          </p:txBody>
        </p:sp>
        <p:pic>
          <p:nvPicPr>
            <p:cNvPr id="26" name="Picture 194">
              <a:extLst>
                <a:ext uri="{FF2B5EF4-FFF2-40B4-BE49-F238E27FC236}">
                  <a16:creationId xmlns:a16="http://schemas.microsoft.com/office/drawing/2014/main" id="{068EC6EB-194C-7B40-BCFD-7DBFDE12CF4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341917"/>
              <a:ext cx="1036274" cy="800100"/>
            </a:xfrm>
            <a:prstGeom prst="rect">
              <a:avLst/>
            </a:prstGeom>
            <a:noFill/>
            <a:ln w="9525" cmpd="sng">
              <a:noFill/>
            </a:ln>
          </p:spPr>
        </p:pic>
      </p:grpSp>
      <p:grpSp>
        <p:nvGrpSpPr>
          <p:cNvPr id="16" name="Group 195">
            <a:extLst>
              <a:ext uri="{FF2B5EF4-FFF2-40B4-BE49-F238E27FC236}">
                <a16:creationId xmlns:a16="http://schemas.microsoft.com/office/drawing/2014/main" id="{23E81728-3821-1741-749E-BCD1143EAD34}"/>
              </a:ext>
            </a:extLst>
          </p:cNvPr>
          <p:cNvGrpSpPr/>
          <p:nvPr/>
        </p:nvGrpSpPr>
        <p:grpSpPr>
          <a:xfrm>
            <a:off x="5756441" y="5353520"/>
            <a:ext cx="1025388" cy="943407"/>
            <a:chOff x="3260272" y="3358246"/>
            <a:chExt cx="1036274" cy="990757"/>
          </a:xfrm>
        </p:grpSpPr>
        <p:sp>
          <p:nvSpPr>
            <p:cNvPr id="23" name="TextBox 108">
              <a:extLst>
                <a:ext uri="{FF2B5EF4-FFF2-40B4-BE49-F238E27FC236}">
                  <a16:creationId xmlns:a16="http://schemas.microsoft.com/office/drawing/2014/main" id="{2B546452-1E38-C5BE-CDA2-BC1C1EAFC2CE}"/>
                </a:ext>
              </a:extLst>
            </p:cNvPr>
            <p:cNvSpPr txBox="1"/>
            <p:nvPr/>
          </p:nvSpPr>
          <p:spPr>
            <a:xfrm>
              <a:off x="3465566" y="4064601"/>
              <a:ext cx="680321" cy="284402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defPPr>
                <a:defRPr lang="nl-NL"/>
              </a:defPPr>
              <a:lvl1pPr indent="0" algn="ctr">
                <a:defRPr sz="1100"/>
              </a:lvl1pPr>
              <a:lvl2pPr indent="0">
                <a:defRPr sz="1100"/>
              </a:lvl2pPr>
              <a:lvl3pPr indent="0">
                <a:defRPr sz="1100"/>
              </a:lvl3pPr>
              <a:lvl4pPr indent="0">
                <a:defRPr sz="1100"/>
              </a:lvl4pPr>
              <a:lvl5pPr indent="0">
                <a:defRPr sz="1100"/>
              </a:lvl5pPr>
              <a:lvl6pPr indent="0">
                <a:defRPr sz="1100"/>
              </a:lvl6pPr>
              <a:lvl7pPr indent="0">
                <a:defRPr sz="1100"/>
              </a:lvl7pPr>
              <a:lvl8pPr indent="0">
                <a:defRPr sz="1100"/>
              </a:lvl8pPr>
              <a:lvl9pPr indent="0">
                <a:defRPr sz="1100"/>
              </a:lvl9pPr>
            </a:lstStyle>
            <a:p>
              <a:r>
                <a:rPr lang="en-US" dirty="0"/>
                <a:t>Monitor</a:t>
              </a:r>
            </a:p>
          </p:txBody>
        </p:sp>
        <p:pic>
          <p:nvPicPr>
            <p:cNvPr id="24" name="Picture 194">
              <a:extLst>
                <a:ext uri="{FF2B5EF4-FFF2-40B4-BE49-F238E27FC236}">
                  <a16:creationId xmlns:a16="http://schemas.microsoft.com/office/drawing/2014/main" id="{482F82E4-1ECC-4932-4605-8EFEBFD1D79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0272" y="3358246"/>
              <a:ext cx="1036274" cy="800100"/>
            </a:xfrm>
            <a:prstGeom prst="rect">
              <a:avLst/>
            </a:prstGeom>
          </p:spPr>
        </p:pic>
      </p:grpSp>
      <p:grpSp>
        <p:nvGrpSpPr>
          <p:cNvPr id="17" name="Group 195">
            <a:extLst>
              <a:ext uri="{FF2B5EF4-FFF2-40B4-BE49-F238E27FC236}">
                <a16:creationId xmlns:a16="http://schemas.microsoft.com/office/drawing/2014/main" id="{524E1324-ABB8-EE5C-224A-C3DFE94455CC}"/>
              </a:ext>
            </a:extLst>
          </p:cNvPr>
          <p:cNvGrpSpPr/>
          <p:nvPr/>
        </p:nvGrpSpPr>
        <p:grpSpPr>
          <a:xfrm>
            <a:off x="8739130" y="5353520"/>
            <a:ext cx="1025388" cy="943407"/>
            <a:chOff x="5981701" y="3358246"/>
            <a:chExt cx="1036274" cy="990757"/>
          </a:xfrm>
        </p:grpSpPr>
        <p:sp>
          <p:nvSpPr>
            <p:cNvPr id="21" name="TextBox 108">
              <a:extLst>
                <a:ext uri="{FF2B5EF4-FFF2-40B4-BE49-F238E27FC236}">
                  <a16:creationId xmlns:a16="http://schemas.microsoft.com/office/drawing/2014/main" id="{5BA4BA65-8F8A-3CE7-6ADE-9CDFA6A7707A}"/>
                </a:ext>
              </a:extLst>
            </p:cNvPr>
            <p:cNvSpPr txBox="1"/>
            <p:nvPr/>
          </p:nvSpPr>
          <p:spPr>
            <a:xfrm>
              <a:off x="6186995" y="4064601"/>
              <a:ext cx="680321" cy="284402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defPPr>
                <a:defRPr lang="nl-NL"/>
              </a:defPPr>
              <a:lvl1pPr indent="0" algn="ctr">
                <a:defRPr sz="1100"/>
              </a:lvl1pPr>
              <a:lvl2pPr indent="0">
                <a:defRPr sz="1100"/>
              </a:lvl2pPr>
              <a:lvl3pPr indent="0">
                <a:defRPr sz="1100"/>
              </a:lvl3pPr>
              <a:lvl4pPr indent="0">
                <a:defRPr sz="1100"/>
              </a:lvl4pPr>
              <a:lvl5pPr indent="0">
                <a:defRPr sz="1100"/>
              </a:lvl5pPr>
              <a:lvl6pPr indent="0">
                <a:defRPr sz="1100"/>
              </a:lvl6pPr>
              <a:lvl7pPr indent="0">
                <a:defRPr sz="1100"/>
              </a:lvl7pPr>
              <a:lvl8pPr indent="0">
                <a:defRPr sz="1100"/>
              </a:lvl8pPr>
              <a:lvl9pPr indent="0">
                <a:defRPr sz="1100"/>
              </a:lvl9pPr>
            </a:lstStyle>
            <a:p>
              <a:r>
                <a:rPr lang="en-US" dirty="0"/>
                <a:t>Monitor</a:t>
              </a:r>
            </a:p>
          </p:txBody>
        </p:sp>
        <p:pic>
          <p:nvPicPr>
            <p:cNvPr id="22" name="Picture 194">
              <a:extLst>
                <a:ext uri="{FF2B5EF4-FFF2-40B4-BE49-F238E27FC236}">
                  <a16:creationId xmlns:a16="http://schemas.microsoft.com/office/drawing/2014/main" id="{2F6349B6-EA1C-6407-11B9-A5AD927EB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1701" y="3358246"/>
              <a:ext cx="1036274" cy="800100"/>
            </a:xfrm>
            <a:prstGeom prst="rect">
              <a:avLst/>
            </a:prstGeom>
          </p:spPr>
        </p:pic>
      </p:grpSp>
      <p:grpSp>
        <p:nvGrpSpPr>
          <p:cNvPr id="18" name="Group 195">
            <a:extLst>
              <a:ext uri="{FF2B5EF4-FFF2-40B4-BE49-F238E27FC236}">
                <a16:creationId xmlns:a16="http://schemas.microsoft.com/office/drawing/2014/main" id="{58ACFB86-6D03-FB62-A558-DFEC37CFBD1E}"/>
              </a:ext>
            </a:extLst>
          </p:cNvPr>
          <p:cNvGrpSpPr/>
          <p:nvPr/>
        </p:nvGrpSpPr>
        <p:grpSpPr>
          <a:xfrm>
            <a:off x="4543604" y="1440304"/>
            <a:ext cx="1025388" cy="943407"/>
            <a:chOff x="1877788" y="419104"/>
            <a:chExt cx="1036274" cy="990757"/>
          </a:xfrm>
        </p:grpSpPr>
        <p:sp>
          <p:nvSpPr>
            <p:cNvPr id="19" name="TextBox 108">
              <a:extLst>
                <a:ext uri="{FF2B5EF4-FFF2-40B4-BE49-F238E27FC236}">
                  <a16:creationId xmlns:a16="http://schemas.microsoft.com/office/drawing/2014/main" id="{CFA0654C-4504-5F86-F06F-A640546489D2}"/>
                </a:ext>
              </a:extLst>
            </p:cNvPr>
            <p:cNvSpPr txBox="1"/>
            <p:nvPr/>
          </p:nvSpPr>
          <p:spPr>
            <a:xfrm>
              <a:off x="2083082" y="1125459"/>
              <a:ext cx="680321" cy="284402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defPPr>
                <a:defRPr lang="nl-NL"/>
              </a:defPPr>
              <a:lvl1pPr indent="0" algn="ctr">
                <a:defRPr sz="1100"/>
              </a:lvl1pPr>
              <a:lvl2pPr indent="0">
                <a:defRPr sz="1100"/>
              </a:lvl2pPr>
              <a:lvl3pPr indent="0">
                <a:defRPr sz="1100"/>
              </a:lvl3pPr>
              <a:lvl4pPr indent="0">
                <a:defRPr sz="1100"/>
              </a:lvl4pPr>
              <a:lvl5pPr indent="0">
                <a:defRPr sz="1100"/>
              </a:lvl5pPr>
              <a:lvl6pPr indent="0">
                <a:defRPr sz="1100"/>
              </a:lvl6pPr>
              <a:lvl7pPr indent="0">
                <a:defRPr sz="1100"/>
              </a:lvl7pPr>
              <a:lvl8pPr indent="0">
                <a:defRPr sz="1100"/>
              </a:lvl8pPr>
              <a:lvl9pPr indent="0">
                <a:defRPr sz="1100"/>
              </a:lvl9pPr>
            </a:lstStyle>
            <a:p>
              <a:r>
                <a:rPr lang="en-US" dirty="0"/>
                <a:t>Monitor</a:t>
              </a:r>
            </a:p>
          </p:txBody>
        </p:sp>
        <p:pic>
          <p:nvPicPr>
            <p:cNvPr id="20" name="Picture 194">
              <a:extLst>
                <a:ext uri="{FF2B5EF4-FFF2-40B4-BE49-F238E27FC236}">
                  <a16:creationId xmlns:a16="http://schemas.microsoft.com/office/drawing/2014/main" id="{95F9807F-34BE-CB89-C959-3475291509C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7788" y="419104"/>
              <a:ext cx="1036274" cy="800100"/>
            </a:xfrm>
            <a:prstGeom prst="rect">
              <a:avLst/>
            </a:prstGeom>
          </p:spPr>
        </p:pic>
      </p:grpSp>
      <p:sp>
        <p:nvSpPr>
          <p:cNvPr id="39" name="Tekstvak 38">
            <a:extLst>
              <a:ext uri="{FF2B5EF4-FFF2-40B4-BE49-F238E27FC236}">
                <a16:creationId xmlns:a16="http://schemas.microsoft.com/office/drawing/2014/main" id="{2CDC93B5-CC99-4DC8-2797-6AE112A1C62A}"/>
              </a:ext>
            </a:extLst>
          </p:cNvPr>
          <p:cNvSpPr txBox="1"/>
          <p:nvPr/>
        </p:nvSpPr>
        <p:spPr>
          <a:xfrm>
            <a:off x="1769572" y="4518928"/>
            <a:ext cx="13780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Fractal </a:t>
            </a:r>
            <a:r>
              <a:rPr lang="nl-NL" sz="1100" dirty="0" err="1"/>
              <a:t>Amp</a:t>
            </a:r>
            <a:r>
              <a:rPr lang="nl-NL" sz="1100" dirty="0"/>
              <a:t> </a:t>
            </a:r>
            <a:r>
              <a:rPr lang="nl-NL" sz="1100" dirty="0" err="1"/>
              <a:t>modeler</a:t>
            </a:r>
            <a:r>
              <a:rPr lang="nl-NL" sz="1100" dirty="0"/>
              <a:t> </a:t>
            </a:r>
          </a:p>
          <a:p>
            <a:r>
              <a:rPr lang="nl-NL" sz="1100" b="1" dirty="0"/>
              <a:t>direct </a:t>
            </a:r>
            <a:r>
              <a:rPr lang="nl-NL" sz="1100" b="1" dirty="0" err="1"/>
              <a:t>to</a:t>
            </a:r>
            <a:r>
              <a:rPr lang="nl-NL" sz="1100" b="1" dirty="0"/>
              <a:t> FOH</a:t>
            </a:r>
          </a:p>
        </p:txBody>
      </p:sp>
      <p:grpSp>
        <p:nvGrpSpPr>
          <p:cNvPr id="40" name="Group 105">
            <a:extLst>
              <a:ext uri="{FF2B5EF4-FFF2-40B4-BE49-F238E27FC236}">
                <a16:creationId xmlns:a16="http://schemas.microsoft.com/office/drawing/2014/main" id="{80DB12C9-7812-754F-90B6-37F9D6484395}"/>
              </a:ext>
            </a:extLst>
          </p:cNvPr>
          <p:cNvGrpSpPr/>
          <p:nvPr/>
        </p:nvGrpSpPr>
        <p:grpSpPr>
          <a:xfrm>
            <a:off x="757938" y="4263705"/>
            <a:ext cx="981126" cy="671297"/>
            <a:chOff x="0" y="0"/>
            <a:chExt cx="987778" cy="710205"/>
          </a:xfrm>
        </p:grpSpPr>
        <p:sp>
          <p:nvSpPr>
            <p:cNvPr id="41" name="TextBox 104">
              <a:extLst>
                <a:ext uri="{FF2B5EF4-FFF2-40B4-BE49-F238E27FC236}">
                  <a16:creationId xmlns:a16="http://schemas.microsoft.com/office/drawing/2014/main" id="{047F256A-3D85-DD4A-8CDC-384CCBAF16D3}"/>
                </a:ext>
              </a:extLst>
            </p:cNvPr>
            <p:cNvSpPr txBox="1"/>
            <p:nvPr/>
          </p:nvSpPr>
          <p:spPr>
            <a:xfrm>
              <a:off x="0" y="423333"/>
              <a:ext cx="987778" cy="286872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dirty="0"/>
                <a:t>Power Source</a:t>
              </a:r>
            </a:p>
          </p:txBody>
        </p:sp>
        <p:pic>
          <p:nvPicPr>
            <p:cNvPr id="42" name="Picture 55">
              <a:extLst>
                <a:ext uri="{FF2B5EF4-FFF2-40B4-BE49-F238E27FC236}">
                  <a16:creationId xmlns:a16="http://schemas.microsoft.com/office/drawing/2014/main" id="{7835E1B7-F722-4742-8CE2-0BB84B70A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223" y="0"/>
              <a:ext cx="409222" cy="409222"/>
            </a:xfrm>
            <a:prstGeom prst="rect">
              <a:avLst/>
            </a:prstGeom>
          </p:spPr>
        </p:pic>
      </p:grpSp>
      <p:grpSp>
        <p:nvGrpSpPr>
          <p:cNvPr id="43" name="Group 105">
            <a:extLst>
              <a:ext uri="{FF2B5EF4-FFF2-40B4-BE49-F238E27FC236}">
                <a16:creationId xmlns:a16="http://schemas.microsoft.com/office/drawing/2014/main" id="{B6DF33FF-5640-7E74-11C9-1E38F4300D66}"/>
              </a:ext>
            </a:extLst>
          </p:cNvPr>
          <p:cNvGrpSpPr/>
          <p:nvPr/>
        </p:nvGrpSpPr>
        <p:grpSpPr>
          <a:xfrm>
            <a:off x="10306053" y="4278494"/>
            <a:ext cx="981126" cy="671297"/>
            <a:chOff x="0" y="0"/>
            <a:chExt cx="987778" cy="710205"/>
          </a:xfrm>
        </p:grpSpPr>
        <p:sp>
          <p:nvSpPr>
            <p:cNvPr id="44" name="TextBox 104">
              <a:extLst>
                <a:ext uri="{FF2B5EF4-FFF2-40B4-BE49-F238E27FC236}">
                  <a16:creationId xmlns:a16="http://schemas.microsoft.com/office/drawing/2014/main" id="{708786CF-62CF-E23A-FB61-F1D7A279D7FA}"/>
                </a:ext>
              </a:extLst>
            </p:cNvPr>
            <p:cNvSpPr txBox="1"/>
            <p:nvPr/>
          </p:nvSpPr>
          <p:spPr>
            <a:xfrm>
              <a:off x="0" y="423333"/>
              <a:ext cx="987778" cy="286872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/>
                <a:t>Power Source</a:t>
              </a:r>
            </a:p>
          </p:txBody>
        </p:sp>
        <p:pic>
          <p:nvPicPr>
            <p:cNvPr id="45" name="Picture 55">
              <a:extLst>
                <a:ext uri="{FF2B5EF4-FFF2-40B4-BE49-F238E27FC236}">
                  <a16:creationId xmlns:a16="http://schemas.microsoft.com/office/drawing/2014/main" id="{B9CF152B-4A10-4E33-64DD-6A5E78EAA5F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223" y="0"/>
              <a:ext cx="409222" cy="409222"/>
            </a:xfrm>
            <a:prstGeom prst="rect">
              <a:avLst/>
            </a:prstGeom>
          </p:spPr>
        </p:pic>
      </p:grpSp>
      <p:pic>
        <p:nvPicPr>
          <p:cNvPr id="47" name="Afbeelding 46">
            <a:extLst>
              <a:ext uri="{FF2B5EF4-FFF2-40B4-BE49-F238E27FC236}">
                <a16:creationId xmlns:a16="http://schemas.microsoft.com/office/drawing/2014/main" id="{581289DE-81FA-DEB6-1122-F8DBBBF7267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33852"/>
          <a:stretch/>
        </p:blipFill>
        <p:spPr>
          <a:xfrm>
            <a:off x="1728098" y="3968857"/>
            <a:ext cx="1461018" cy="582567"/>
          </a:xfrm>
          <a:prstGeom prst="rect">
            <a:avLst/>
          </a:prstGeom>
        </p:spPr>
      </p:pic>
      <p:sp>
        <p:nvSpPr>
          <p:cNvPr id="51" name="Tekstvak 50">
            <a:extLst>
              <a:ext uri="{FF2B5EF4-FFF2-40B4-BE49-F238E27FC236}">
                <a16:creationId xmlns:a16="http://schemas.microsoft.com/office/drawing/2014/main" id="{94C285C3-421A-CE0D-FB7C-46A6F9983B31}"/>
              </a:ext>
            </a:extLst>
          </p:cNvPr>
          <p:cNvSpPr txBox="1"/>
          <p:nvPr/>
        </p:nvSpPr>
        <p:spPr>
          <a:xfrm>
            <a:off x="684559" y="2975806"/>
            <a:ext cx="769266" cy="369332"/>
          </a:xfrm>
          <a:custGeom>
            <a:avLst/>
            <a:gdLst>
              <a:gd name="csX0" fmla="*/ 0 w 769266"/>
              <a:gd name="csY0" fmla="*/ 0 h 369332"/>
              <a:gd name="csX1" fmla="*/ 400018 w 769266"/>
              <a:gd name="csY1" fmla="*/ 0 h 369332"/>
              <a:gd name="csX2" fmla="*/ 769266 w 769266"/>
              <a:gd name="csY2" fmla="*/ 0 h 369332"/>
              <a:gd name="csX3" fmla="*/ 769266 w 769266"/>
              <a:gd name="csY3" fmla="*/ 369332 h 369332"/>
              <a:gd name="csX4" fmla="*/ 369248 w 769266"/>
              <a:gd name="csY4" fmla="*/ 369332 h 369332"/>
              <a:gd name="csX5" fmla="*/ 0 w 769266"/>
              <a:gd name="csY5" fmla="*/ 369332 h 369332"/>
              <a:gd name="csX6" fmla="*/ 0 w 769266"/>
              <a:gd name="csY6" fmla="*/ 0 h 3693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769266" h="369332" fill="none" extrusionOk="0">
                <a:moveTo>
                  <a:pt x="0" y="0"/>
                </a:moveTo>
                <a:cubicBezTo>
                  <a:pt x="124716" y="-26277"/>
                  <a:pt x="319585" y="41017"/>
                  <a:pt x="400018" y="0"/>
                </a:cubicBezTo>
                <a:cubicBezTo>
                  <a:pt x="480451" y="-41017"/>
                  <a:pt x="675050" y="7676"/>
                  <a:pt x="769266" y="0"/>
                </a:cubicBezTo>
                <a:cubicBezTo>
                  <a:pt x="776107" y="146179"/>
                  <a:pt x="726962" y="256069"/>
                  <a:pt x="769266" y="369332"/>
                </a:cubicBezTo>
                <a:cubicBezTo>
                  <a:pt x="658813" y="378734"/>
                  <a:pt x="500927" y="354673"/>
                  <a:pt x="369248" y="369332"/>
                </a:cubicBezTo>
                <a:cubicBezTo>
                  <a:pt x="237569" y="383991"/>
                  <a:pt x="87385" y="337354"/>
                  <a:pt x="0" y="369332"/>
                </a:cubicBezTo>
                <a:cubicBezTo>
                  <a:pt x="-42622" y="278004"/>
                  <a:pt x="1587" y="122883"/>
                  <a:pt x="0" y="0"/>
                </a:cubicBezTo>
                <a:close/>
              </a:path>
              <a:path w="769266" h="369332" stroke="0" extrusionOk="0">
                <a:moveTo>
                  <a:pt x="0" y="0"/>
                </a:moveTo>
                <a:cubicBezTo>
                  <a:pt x="115496" y="-44040"/>
                  <a:pt x="245695" y="25045"/>
                  <a:pt x="384633" y="0"/>
                </a:cubicBezTo>
                <a:cubicBezTo>
                  <a:pt x="523571" y="-25045"/>
                  <a:pt x="657542" y="25583"/>
                  <a:pt x="769266" y="0"/>
                </a:cubicBezTo>
                <a:cubicBezTo>
                  <a:pt x="790876" y="145807"/>
                  <a:pt x="732459" y="255041"/>
                  <a:pt x="769266" y="369332"/>
                </a:cubicBezTo>
                <a:cubicBezTo>
                  <a:pt x="666886" y="376422"/>
                  <a:pt x="540051" y="366067"/>
                  <a:pt x="376940" y="369332"/>
                </a:cubicBezTo>
                <a:cubicBezTo>
                  <a:pt x="213829" y="372597"/>
                  <a:pt x="154608" y="332202"/>
                  <a:pt x="0" y="369332"/>
                </a:cubicBezTo>
                <a:cubicBezTo>
                  <a:pt x="-31656" y="185040"/>
                  <a:pt x="11145" y="9488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7027704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Gitaar</a:t>
            </a:r>
          </a:p>
        </p:txBody>
      </p:sp>
      <p:sp>
        <p:nvSpPr>
          <p:cNvPr id="52" name="Tekstvak 51">
            <a:extLst>
              <a:ext uri="{FF2B5EF4-FFF2-40B4-BE49-F238E27FC236}">
                <a16:creationId xmlns:a16="http://schemas.microsoft.com/office/drawing/2014/main" id="{C2CED71D-43E3-6CD2-506A-0E678F849DF4}"/>
              </a:ext>
            </a:extLst>
          </p:cNvPr>
          <p:cNvSpPr txBox="1"/>
          <p:nvPr/>
        </p:nvSpPr>
        <p:spPr>
          <a:xfrm>
            <a:off x="4386189" y="2975806"/>
            <a:ext cx="769266" cy="369332"/>
          </a:xfrm>
          <a:custGeom>
            <a:avLst/>
            <a:gdLst>
              <a:gd name="csX0" fmla="*/ 0 w 769266"/>
              <a:gd name="csY0" fmla="*/ 0 h 369332"/>
              <a:gd name="csX1" fmla="*/ 400018 w 769266"/>
              <a:gd name="csY1" fmla="*/ 0 h 369332"/>
              <a:gd name="csX2" fmla="*/ 769266 w 769266"/>
              <a:gd name="csY2" fmla="*/ 0 h 369332"/>
              <a:gd name="csX3" fmla="*/ 769266 w 769266"/>
              <a:gd name="csY3" fmla="*/ 369332 h 369332"/>
              <a:gd name="csX4" fmla="*/ 369248 w 769266"/>
              <a:gd name="csY4" fmla="*/ 369332 h 369332"/>
              <a:gd name="csX5" fmla="*/ 0 w 769266"/>
              <a:gd name="csY5" fmla="*/ 369332 h 369332"/>
              <a:gd name="csX6" fmla="*/ 0 w 769266"/>
              <a:gd name="csY6" fmla="*/ 0 h 3693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769266" h="369332" fill="none" extrusionOk="0">
                <a:moveTo>
                  <a:pt x="0" y="0"/>
                </a:moveTo>
                <a:cubicBezTo>
                  <a:pt x="124716" y="-26277"/>
                  <a:pt x="319585" y="41017"/>
                  <a:pt x="400018" y="0"/>
                </a:cubicBezTo>
                <a:cubicBezTo>
                  <a:pt x="480451" y="-41017"/>
                  <a:pt x="675050" y="7676"/>
                  <a:pt x="769266" y="0"/>
                </a:cubicBezTo>
                <a:cubicBezTo>
                  <a:pt x="776107" y="146179"/>
                  <a:pt x="726962" y="256069"/>
                  <a:pt x="769266" y="369332"/>
                </a:cubicBezTo>
                <a:cubicBezTo>
                  <a:pt x="658813" y="378734"/>
                  <a:pt x="500927" y="354673"/>
                  <a:pt x="369248" y="369332"/>
                </a:cubicBezTo>
                <a:cubicBezTo>
                  <a:pt x="237569" y="383991"/>
                  <a:pt x="87385" y="337354"/>
                  <a:pt x="0" y="369332"/>
                </a:cubicBezTo>
                <a:cubicBezTo>
                  <a:pt x="-42622" y="278004"/>
                  <a:pt x="1587" y="122883"/>
                  <a:pt x="0" y="0"/>
                </a:cubicBezTo>
                <a:close/>
              </a:path>
              <a:path w="769266" h="369332" stroke="0" extrusionOk="0">
                <a:moveTo>
                  <a:pt x="0" y="0"/>
                </a:moveTo>
                <a:cubicBezTo>
                  <a:pt x="115496" y="-44040"/>
                  <a:pt x="245695" y="25045"/>
                  <a:pt x="384633" y="0"/>
                </a:cubicBezTo>
                <a:cubicBezTo>
                  <a:pt x="523571" y="-25045"/>
                  <a:pt x="657542" y="25583"/>
                  <a:pt x="769266" y="0"/>
                </a:cubicBezTo>
                <a:cubicBezTo>
                  <a:pt x="790876" y="145807"/>
                  <a:pt x="732459" y="255041"/>
                  <a:pt x="769266" y="369332"/>
                </a:cubicBezTo>
                <a:cubicBezTo>
                  <a:pt x="666886" y="376422"/>
                  <a:pt x="540051" y="366067"/>
                  <a:pt x="376940" y="369332"/>
                </a:cubicBezTo>
                <a:cubicBezTo>
                  <a:pt x="213829" y="372597"/>
                  <a:pt x="154608" y="332202"/>
                  <a:pt x="0" y="369332"/>
                </a:cubicBezTo>
                <a:cubicBezTo>
                  <a:pt x="-31656" y="185040"/>
                  <a:pt x="11145" y="9488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7027704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Zang</a:t>
            </a:r>
          </a:p>
        </p:txBody>
      </p:sp>
      <p:sp>
        <p:nvSpPr>
          <p:cNvPr id="53" name="Tekstvak 52">
            <a:extLst>
              <a:ext uri="{FF2B5EF4-FFF2-40B4-BE49-F238E27FC236}">
                <a16:creationId xmlns:a16="http://schemas.microsoft.com/office/drawing/2014/main" id="{1A3DC9A4-80B0-705D-CBEE-63664406F582}"/>
              </a:ext>
            </a:extLst>
          </p:cNvPr>
          <p:cNvSpPr txBox="1"/>
          <p:nvPr/>
        </p:nvSpPr>
        <p:spPr>
          <a:xfrm>
            <a:off x="8147529" y="1514101"/>
            <a:ext cx="769266" cy="369332"/>
          </a:xfrm>
          <a:custGeom>
            <a:avLst/>
            <a:gdLst>
              <a:gd name="csX0" fmla="*/ 0 w 769266"/>
              <a:gd name="csY0" fmla="*/ 0 h 369332"/>
              <a:gd name="csX1" fmla="*/ 400018 w 769266"/>
              <a:gd name="csY1" fmla="*/ 0 h 369332"/>
              <a:gd name="csX2" fmla="*/ 769266 w 769266"/>
              <a:gd name="csY2" fmla="*/ 0 h 369332"/>
              <a:gd name="csX3" fmla="*/ 769266 w 769266"/>
              <a:gd name="csY3" fmla="*/ 369332 h 369332"/>
              <a:gd name="csX4" fmla="*/ 369248 w 769266"/>
              <a:gd name="csY4" fmla="*/ 369332 h 369332"/>
              <a:gd name="csX5" fmla="*/ 0 w 769266"/>
              <a:gd name="csY5" fmla="*/ 369332 h 369332"/>
              <a:gd name="csX6" fmla="*/ 0 w 769266"/>
              <a:gd name="csY6" fmla="*/ 0 h 3693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769266" h="369332" fill="none" extrusionOk="0">
                <a:moveTo>
                  <a:pt x="0" y="0"/>
                </a:moveTo>
                <a:cubicBezTo>
                  <a:pt x="124716" y="-26277"/>
                  <a:pt x="319585" y="41017"/>
                  <a:pt x="400018" y="0"/>
                </a:cubicBezTo>
                <a:cubicBezTo>
                  <a:pt x="480451" y="-41017"/>
                  <a:pt x="675050" y="7676"/>
                  <a:pt x="769266" y="0"/>
                </a:cubicBezTo>
                <a:cubicBezTo>
                  <a:pt x="776107" y="146179"/>
                  <a:pt x="726962" y="256069"/>
                  <a:pt x="769266" y="369332"/>
                </a:cubicBezTo>
                <a:cubicBezTo>
                  <a:pt x="658813" y="378734"/>
                  <a:pt x="500927" y="354673"/>
                  <a:pt x="369248" y="369332"/>
                </a:cubicBezTo>
                <a:cubicBezTo>
                  <a:pt x="237569" y="383991"/>
                  <a:pt x="87385" y="337354"/>
                  <a:pt x="0" y="369332"/>
                </a:cubicBezTo>
                <a:cubicBezTo>
                  <a:pt x="-42622" y="278004"/>
                  <a:pt x="1587" y="122883"/>
                  <a:pt x="0" y="0"/>
                </a:cubicBezTo>
                <a:close/>
              </a:path>
              <a:path w="769266" h="369332" stroke="0" extrusionOk="0">
                <a:moveTo>
                  <a:pt x="0" y="0"/>
                </a:moveTo>
                <a:cubicBezTo>
                  <a:pt x="115496" y="-44040"/>
                  <a:pt x="245695" y="25045"/>
                  <a:pt x="384633" y="0"/>
                </a:cubicBezTo>
                <a:cubicBezTo>
                  <a:pt x="523571" y="-25045"/>
                  <a:pt x="657542" y="25583"/>
                  <a:pt x="769266" y="0"/>
                </a:cubicBezTo>
                <a:cubicBezTo>
                  <a:pt x="790876" y="145807"/>
                  <a:pt x="732459" y="255041"/>
                  <a:pt x="769266" y="369332"/>
                </a:cubicBezTo>
                <a:cubicBezTo>
                  <a:pt x="666886" y="376422"/>
                  <a:pt x="540051" y="366067"/>
                  <a:pt x="376940" y="369332"/>
                </a:cubicBezTo>
                <a:cubicBezTo>
                  <a:pt x="213829" y="372597"/>
                  <a:pt x="154608" y="332202"/>
                  <a:pt x="0" y="369332"/>
                </a:cubicBezTo>
                <a:cubicBezTo>
                  <a:pt x="-31656" y="185040"/>
                  <a:pt x="11145" y="9488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7027704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Bas</a:t>
            </a:r>
          </a:p>
        </p:txBody>
      </p:sp>
      <p:sp>
        <p:nvSpPr>
          <p:cNvPr id="54" name="Tekstvak 53">
            <a:extLst>
              <a:ext uri="{FF2B5EF4-FFF2-40B4-BE49-F238E27FC236}">
                <a16:creationId xmlns:a16="http://schemas.microsoft.com/office/drawing/2014/main" id="{DB3C718D-0D48-513E-EC51-54ADB05C6BF5}"/>
              </a:ext>
            </a:extLst>
          </p:cNvPr>
          <p:cNvSpPr txBox="1"/>
          <p:nvPr/>
        </p:nvSpPr>
        <p:spPr>
          <a:xfrm>
            <a:off x="4000498" y="687378"/>
            <a:ext cx="1597470" cy="369332"/>
          </a:xfrm>
          <a:custGeom>
            <a:avLst/>
            <a:gdLst>
              <a:gd name="csX0" fmla="*/ 0 w 1597470"/>
              <a:gd name="csY0" fmla="*/ 0 h 369332"/>
              <a:gd name="csX1" fmla="*/ 532490 w 1597470"/>
              <a:gd name="csY1" fmla="*/ 0 h 369332"/>
              <a:gd name="csX2" fmla="*/ 1064980 w 1597470"/>
              <a:gd name="csY2" fmla="*/ 0 h 369332"/>
              <a:gd name="csX3" fmla="*/ 1597470 w 1597470"/>
              <a:gd name="csY3" fmla="*/ 0 h 369332"/>
              <a:gd name="csX4" fmla="*/ 1597470 w 1597470"/>
              <a:gd name="csY4" fmla="*/ 369332 h 369332"/>
              <a:gd name="csX5" fmla="*/ 1080955 w 1597470"/>
              <a:gd name="csY5" fmla="*/ 369332 h 369332"/>
              <a:gd name="csX6" fmla="*/ 548465 w 1597470"/>
              <a:gd name="csY6" fmla="*/ 369332 h 369332"/>
              <a:gd name="csX7" fmla="*/ 0 w 1597470"/>
              <a:gd name="csY7" fmla="*/ 369332 h 369332"/>
              <a:gd name="csX8" fmla="*/ 0 w 1597470"/>
              <a:gd name="csY8" fmla="*/ 0 h 3693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597470" h="369332" fill="none" extrusionOk="0">
                <a:moveTo>
                  <a:pt x="0" y="0"/>
                </a:moveTo>
                <a:cubicBezTo>
                  <a:pt x="127395" y="-30989"/>
                  <a:pt x="342524" y="56307"/>
                  <a:pt x="532490" y="0"/>
                </a:cubicBezTo>
                <a:cubicBezTo>
                  <a:pt x="722456" y="-56307"/>
                  <a:pt x="931795" y="50455"/>
                  <a:pt x="1064980" y="0"/>
                </a:cubicBezTo>
                <a:cubicBezTo>
                  <a:pt x="1198165" y="-50455"/>
                  <a:pt x="1454807" y="54323"/>
                  <a:pt x="1597470" y="0"/>
                </a:cubicBezTo>
                <a:cubicBezTo>
                  <a:pt x="1627138" y="146835"/>
                  <a:pt x="1582937" y="213149"/>
                  <a:pt x="1597470" y="369332"/>
                </a:cubicBezTo>
                <a:cubicBezTo>
                  <a:pt x="1490378" y="382211"/>
                  <a:pt x="1285201" y="312060"/>
                  <a:pt x="1080955" y="369332"/>
                </a:cubicBezTo>
                <a:cubicBezTo>
                  <a:pt x="876709" y="426604"/>
                  <a:pt x="674873" y="331938"/>
                  <a:pt x="548465" y="369332"/>
                </a:cubicBezTo>
                <a:cubicBezTo>
                  <a:pt x="422057" y="406726"/>
                  <a:pt x="265997" y="330633"/>
                  <a:pt x="0" y="369332"/>
                </a:cubicBezTo>
                <a:cubicBezTo>
                  <a:pt x="-40737" y="261385"/>
                  <a:pt x="18024" y="142470"/>
                  <a:pt x="0" y="0"/>
                </a:cubicBezTo>
                <a:close/>
              </a:path>
              <a:path w="1597470" h="369332" stroke="0" extrusionOk="0">
                <a:moveTo>
                  <a:pt x="0" y="0"/>
                </a:moveTo>
                <a:cubicBezTo>
                  <a:pt x="129777" y="-16482"/>
                  <a:pt x="352002" y="3728"/>
                  <a:pt x="532490" y="0"/>
                </a:cubicBezTo>
                <a:cubicBezTo>
                  <a:pt x="712978" y="-3728"/>
                  <a:pt x="810157" y="31050"/>
                  <a:pt x="1017056" y="0"/>
                </a:cubicBezTo>
                <a:cubicBezTo>
                  <a:pt x="1223955" y="-31050"/>
                  <a:pt x="1450189" y="19831"/>
                  <a:pt x="1597470" y="0"/>
                </a:cubicBezTo>
                <a:cubicBezTo>
                  <a:pt x="1611304" y="74249"/>
                  <a:pt x="1557071" y="270843"/>
                  <a:pt x="1597470" y="369332"/>
                </a:cubicBezTo>
                <a:cubicBezTo>
                  <a:pt x="1486279" y="416790"/>
                  <a:pt x="1179073" y="349321"/>
                  <a:pt x="1049005" y="369332"/>
                </a:cubicBezTo>
                <a:cubicBezTo>
                  <a:pt x="918937" y="389343"/>
                  <a:pt x="648668" y="342329"/>
                  <a:pt x="516515" y="369332"/>
                </a:cubicBezTo>
                <a:cubicBezTo>
                  <a:pt x="384362" y="396335"/>
                  <a:pt x="139727" y="349657"/>
                  <a:pt x="0" y="369332"/>
                </a:cubicBezTo>
                <a:cubicBezTo>
                  <a:pt x="-35765" y="194485"/>
                  <a:pt x="24276" y="14018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7027704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Drums / Zang</a:t>
            </a:r>
          </a:p>
        </p:txBody>
      </p:sp>
      <p:sp>
        <p:nvSpPr>
          <p:cNvPr id="60" name="Tekstvak 59">
            <a:extLst>
              <a:ext uri="{FF2B5EF4-FFF2-40B4-BE49-F238E27FC236}">
                <a16:creationId xmlns:a16="http://schemas.microsoft.com/office/drawing/2014/main" id="{70B0BFD4-D997-F27E-4111-FF416F99A8B2}"/>
              </a:ext>
            </a:extLst>
          </p:cNvPr>
          <p:cNvSpPr txBox="1"/>
          <p:nvPr/>
        </p:nvSpPr>
        <p:spPr>
          <a:xfrm>
            <a:off x="7840437" y="23641"/>
            <a:ext cx="48736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/>
              <a:t>Technische Rider</a:t>
            </a:r>
          </a:p>
        </p:txBody>
      </p:sp>
      <p:grpSp>
        <p:nvGrpSpPr>
          <p:cNvPr id="61" name="Group 177">
            <a:extLst>
              <a:ext uri="{FF2B5EF4-FFF2-40B4-BE49-F238E27FC236}">
                <a16:creationId xmlns:a16="http://schemas.microsoft.com/office/drawing/2014/main" id="{15BA9889-7354-788E-9D2D-DA89FA3DFAED}"/>
              </a:ext>
            </a:extLst>
          </p:cNvPr>
          <p:cNvGrpSpPr/>
          <p:nvPr/>
        </p:nvGrpSpPr>
        <p:grpSpPr>
          <a:xfrm>
            <a:off x="5768046" y="3589339"/>
            <a:ext cx="943431" cy="1240972"/>
            <a:chOff x="4343395" y="0"/>
            <a:chExt cx="964840" cy="1766326"/>
          </a:xfrm>
        </p:grpSpPr>
        <p:sp>
          <p:nvSpPr>
            <p:cNvPr id="62" name="TextBox 82">
              <a:extLst>
                <a:ext uri="{FF2B5EF4-FFF2-40B4-BE49-F238E27FC236}">
                  <a16:creationId xmlns:a16="http://schemas.microsoft.com/office/drawing/2014/main" id="{49E1E70B-6ACA-0553-C66D-AD594B117E48}"/>
                </a:ext>
              </a:extLst>
            </p:cNvPr>
            <p:cNvSpPr txBox="1"/>
            <p:nvPr/>
          </p:nvSpPr>
          <p:spPr>
            <a:xfrm>
              <a:off x="4415861" y="1486547"/>
              <a:ext cx="892374" cy="279779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dirty="0"/>
                <a:t>Boom Stand</a:t>
              </a:r>
            </a:p>
          </p:txBody>
        </p:sp>
        <p:pic>
          <p:nvPicPr>
            <p:cNvPr id="63" name="Picture 176">
              <a:extLst>
                <a:ext uri="{FF2B5EF4-FFF2-40B4-BE49-F238E27FC236}">
                  <a16:creationId xmlns:a16="http://schemas.microsoft.com/office/drawing/2014/main" id="{79E6B34E-FCC5-3FDF-0F03-F9C50CE24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343395" y="0"/>
              <a:ext cx="959492" cy="1562099"/>
            </a:xfrm>
            <a:prstGeom prst="rect">
              <a:avLst/>
            </a:prstGeom>
          </p:spPr>
        </p:pic>
      </p:grpSp>
      <p:pic>
        <p:nvPicPr>
          <p:cNvPr id="4" name="Afbeelding 3">
            <a:extLst>
              <a:ext uri="{FF2B5EF4-FFF2-40B4-BE49-F238E27FC236}">
                <a16:creationId xmlns:a16="http://schemas.microsoft.com/office/drawing/2014/main" id="{7EBA412B-D6CC-61A3-1F12-C35DEB147D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59" y="-270618"/>
            <a:ext cx="2499891" cy="3749837"/>
          </a:xfrm>
          <a:prstGeom prst="rect">
            <a:avLst/>
          </a:prstGeom>
        </p:spPr>
      </p:pic>
      <p:grpSp>
        <p:nvGrpSpPr>
          <p:cNvPr id="30" name="Group 177">
            <a:extLst>
              <a:ext uri="{FF2B5EF4-FFF2-40B4-BE49-F238E27FC236}">
                <a16:creationId xmlns:a16="http://schemas.microsoft.com/office/drawing/2014/main" id="{EA79A93D-6B99-43E1-67C6-D0674559856A}"/>
              </a:ext>
            </a:extLst>
          </p:cNvPr>
          <p:cNvGrpSpPr/>
          <p:nvPr/>
        </p:nvGrpSpPr>
        <p:grpSpPr>
          <a:xfrm>
            <a:off x="926580" y="4970773"/>
            <a:ext cx="943431" cy="1240972"/>
            <a:chOff x="4343395" y="0"/>
            <a:chExt cx="964840" cy="1766326"/>
          </a:xfrm>
        </p:grpSpPr>
        <p:sp>
          <p:nvSpPr>
            <p:cNvPr id="55" name="TextBox 82">
              <a:extLst>
                <a:ext uri="{FF2B5EF4-FFF2-40B4-BE49-F238E27FC236}">
                  <a16:creationId xmlns:a16="http://schemas.microsoft.com/office/drawing/2014/main" id="{333C11F1-11FC-8A70-7FF0-7FD3B2D76E06}"/>
                </a:ext>
              </a:extLst>
            </p:cNvPr>
            <p:cNvSpPr txBox="1"/>
            <p:nvPr/>
          </p:nvSpPr>
          <p:spPr>
            <a:xfrm>
              <a:off x="4415861" y="1486547"/>
              <a:ext cx="892374" cy="279779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dirty="0"/>
                <a:t>Boom Stand</a:t>
              </a:r>
            </a:p>
          </p:txBody>
        </p:sp>
        <p:pic>
          <p:nvPicPr>
            <p:cNvPr id="56" name="Picture 176">
              <a:extLst>
                <a:ext uri="{FF2B5EF4-FFF2-40B4-BE49-F238E27FC236}">
                  <a16:creationId xmlns:a16="http://schemas.microsoft.com/office/drawing/2014/main" id="{8BF9D8B9-7408-C546-4119-E722527ADE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343395" y="0"/>
              <a:ext cx="959492" cy="15620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3289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 5">
            <a:extLst>
              <a:ext uri="{FF2B5EF4-FFF2-40B4-BE49-F238E27FC236}">
                <a16:creationId xmlns:a16="http://schemas.microsoft.com/office/drawing/2014/main" id="{C6E43614-74AF-4D76-EB3D-D3ED0C5974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28068"/>
              </p:ext>
            </p:extLst>
          </p:nvPr>
        </p:nvGraphicFramePr>
        <p:xfrm>
          <a:off x="6758145" y="3188337"/>
          <a:ext cx="4910085" cy="741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45775">
                  <a:extLst>
                    <a:ext uri="{9D8B030D-6E8A-4147-A177-3AD203B41FA5}">
                      <a16:colId xmlns:a16="http://schemas.microsoft.com/office/drawing/2014/main" val="3757910664"/>
                    </a:ext>
                  </a:extLst>
                </a:gridCol>
                <a:gridCol w="3164310">
                  <a:extLst>
                    <a:ext uri="{9D8B030D-6E8A-4147-A177-3AD203B41FA5}">
                      <a16:colId xmlns:a16="http://schemas.microsoft.com/office/drawing/2014/main" val="39655500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sz="1600" b="1" dirty="0"/>
                        <a:t>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>
                          <a:hlinkClick r:id="rId2"/>
                        </a:rPr>
                        <a:t>info@marylebone.nl</a:t>
                      </a:r>
                      <a:endParaRPr lang="nl-NL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4946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b="1" dirty="0"/>
                        <a:t>Telefoon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/>
                        <a:t>06 – 819 24 658 (Maurice)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3216849"/>
                  </a:ext>
                </a:extLst>
              </a:tr>
            </a:tbl>
          </a:graphicData>
        </a:graphic>
      </p:graphicFrame>
      <p:graphicFrame>
        <p:nvGraphicFramePr>
          <p:cNvPr id="6" name="Tabel 6">
            <a:extLst>
              <a:ext uri="{FF2B5EF4-FFF2-40B4-BE49-F238E27FC236}">
                <a16:creationId xmlns:a16="http://schemas.microsoft.com/office/drawing/2014/main" id="{3D2883AD-7E2E-68AB-C93E-7791C490E5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353466"/>
              </p:ext>
            </p:extLst>
          </p:nvPr>
        </p:nvGraphicFramePr>
        <p:xfrm>
          <a:off x="6758145" y="1285031"/>
          <a:ext cx="4910084" cy="1483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43494">
                  <a:extLst>
                    <a:ext uri="{9D8B030D-6E8A-4147-A177-3AD203B41FA5}">
                      <a16:colId xmlns:a16="http://schemas.microsoft.com/office/drawing/2014/main" val="3482157854"/>
                    </a:ext>
                  </a:extLst>
                </a:gridCol>
                <a:gridCol w="3166590">
                  <a:extLst>
                    <a:ext uri="{9D8B030D-6E8A-4147-A177-3AD203B41FA5}">
                      <a16:colId xmlns:a16="http://schemas.microsoft.com/office/drawing/2014/main" val="1339215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sz="1600" b="1" dirty="0"/>
                        <a:t>Zang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/>
                        <a:t>Teun van </a:t>
                      </a:r>
                      <a:r>
                        <a:rPr lang="nl-NL" sz="1600" dirty="0" err="1"/>
                        <a:t>Keeken</a:t>
                      </a:r>
                      <a:endParaRPr lang="nl-NL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1394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b="1" dirty="0"/>
                        <a:t>Drums &amp; Zang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/>
                        <a:t>Edwin Boon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724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b="1" dirty="0"/>
                        <a:t>Bas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/>
                        <a:t>Bas Bach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2115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b="1" dirty="0"/>
                        <a:t>Gitaar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600" dirty="0"/>
                        <a:t>Maurice van Wijk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299669"/>
                  </a:ext>
                </a:extLst>
              </a:tr>
            </a:tbl>
          </a:graphicData>
        </a:graphic>
      </p:graphicFrame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2A027900-679C-D2E4-7603-F56CB71E3A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945606"/>
              </p:ext>
            </p:extLst>
          </p:nvPr>
        </p:nvGraphicFramePr>
        <p:xfrm>
          <a:off x="349004" y="779600"/>
          <a:ext cx="4910085" cy="315041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87005">
                  <a:extLst>
                    <a:ext uri="{9D8B030D-6E8A-4147-A177-3AD203B41FA5}">
                      <a16:colId xmlns:a16="http://schemas.microsoft.com/office/drawing/2014/main" val="2367350809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731458666"/>
                    </a:ext>
                  </a:extLst>
                </a:gridCol>
                <a:gridCol w="1074420">
                  <a:extLst>
                    <a:ext uri="{9D8B030D-6E8A-4147-A177-3AD203B41FA5}">
                      <a16:colId xmlns:a16="http://schemas.microsoft.com/office/drawing/2014/main" val="2801735084"/>
                    </a:ext>
                  </a:extLst>
                </a:gridCol>
                <a:gridCol w="937260">
                  <a:extLst>
                    <a:ext uri="{9D8B030D-6E8A-4147-A177-3AD203B41FA5}">
                      <a16:colId xmlns:a16="http://schemas.microsoft.com/office/drawing/2014/main" val="1546311816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3449505741"/>
                    </a:ext>
                  </a:extLst>
                </a:gridCol>
              </a:tblGrid>
              <a:tr h="407217">
                <a:tc>
                  <a:txBody>
                    <a:bodyPr/>
                    <a:lstStyle/>
                    <a:p>
                      <a:r>
                        <a:rPr lang="nl-NL" sz="1100" dirty="0"/>
                        <a:t>Kanaal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Onderdeel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 err="1"/>
                        <a:t>Mic</a:t>
                      </a:r>
                      <a:endParaRPr lang="nl-N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 err="1"/>
                        <a:t>Insert</a:t>
                      </a:r>
                      <a:endParaRPr lang="nl-N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 err="1"/>
                        <a:t>Send</a:t>
                      </a:r>
                      <a:endParaRPr lang="nl-NL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412204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l-NL" sz="12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200" b="1" dirty="0"/>
                        <a:t>Kick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 err="1"/>
                        <a:t>Beta</a:t>
                      </a:r>
                      <a:r>
                        <a:rPr lang="nl-NL" sz="1100" dirty="0"/>
                        <a:t> 51A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Gate/</a:t>
                      </a:r>
                      <a:r>
                        <a:rPr lang="nl-NL" sz="1100" dirty="0" err="1"/>
                        <a:t>Comp</a:t>
                      </a:r>
                      <a:endParaRPr lang="nl-N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036628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l-NL" sz="12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200" b="1" dirty="0"/>
                        <a:t>Hi-Hat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KM 184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67112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l-NL" sz="1200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200" b="1" dirty="0" err="1"/>
                        <a:t>Snare</a:t>
                      </a:r>
                      <a:endParaRPr lang="nl-NL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SM 577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dirty="0"/>
                        <a:t>Gate/</a:t>
                      </a:r>
                      <a:r>
                        <a:rPr lang="nl-NL" sz="1100" dirty="0" err="1"/>
                        <a:t>Comp</a:t>
                      </a:r>
                      <a:endParaRPr lang="nl-N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Small Drum Plate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439017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l-NL" sz="1200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200" b="1" dirty="0"/>
                        <a:t>Tom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E604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dirty="0"/>
                        <a:t>Gate/</a:t>
                      </a:r>
                      <a:r>
                        <a:rPr lang="nl-NL" sz="1100" dirty="0" err="1"/>
                        <a:t>Comp</a:t>
                      </a:r>
                      <a:endParaRPr lang="nl-N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2922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l-NL" sz="1200" b="1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200" b="1" dirty="0"/>
                        <a:t>Floor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E604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dirty="0"/>
                        <a:t>Gate/</a:t>
                      </a:r>
                      <a:r>
                        <a:rPr lang="nl-NL" sz="1100" dirty="0" err="1"/>
                        <a:t>Comp</a:t>
                      </a:r>
                      <a:endParaRPr lang="nl-N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915511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l-NL" sz="1200" b="1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200" b="1" dirty="0"/>
                        <a:t>OH </a:t>
                      </a:r>
                      <a:r>
                        <a:rPr lang="nl-NL" sz="1200" b="1" dirty="0" err="1"/>
                        <a:t>Rides</a:t>
                      </a:r>
                      <a:endParaRPr lang="nl-NL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KM 184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085692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l-NL" sz="1200" b="1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200" b="1" dirty="0"/>
                        <a:t>Bass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 err="1"/>
                        <a:t>Comp</a:t>
                      </a:r>
                      <a:endParaRPr lang="nl-N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19762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l-NL" sz="1200" b="1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200" b="1" dirty="0"/>
                        <a:t>Gitaar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Fractal </a:t>
                      </a:r>
                      <a:r>
                        <a:rPr lang="nl-NL" sz="1100" dirty="0">
                          <a:sym typeface="Wingdings" panose="05000000000000000000" pitchFamily="2" charset="2"/>
                        </a:rPr>
                        <a:t> XLR</a:t>
                      </a:r>
                      <a:endParaRPr lang="nl-N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9271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l-NL" sz="1200" b="1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200" b="1" dirty="0" err="1"/>
                        <a:t>Vocal</a:t>
                      </a:r>
                      <a:r>
                        <a:rPr lang="nl-NL" sz="1200" b="1" dirty="0"/>
                        <a:t> Backing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/>
                        <a:t>SM 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 err="1"/>
                        <a:t>Comp</a:t>
                      </a:r>
                      <a:endParaRPr lang="nl-N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 err="1"/>
                        <a:t>Reverb</a:t>
                      </a:r>
                      <a:r>
                        <a:rPr lang="nl-NL" sz="1100" dirty="0"/>
                        <a:t>/Delay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830993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l-NL" sz="1200" b="1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200" b="1" dirty="0" err="1"/>
                        <a:t>Vocal</a:t>
                      </a:r>
                      <a:r>
                        <a:rPr lang="nl-NL" sz="1200" b="1" dirty="0"/>
                        <a:t> Lead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 err="1"/>
                        <a:t>Beta</a:t>
                      </a:r>
                      <a:r>
                        <a:rPr lang="nl-NL" sz="1100" dirty="0"/>
                        <a:t> 58A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 err="1"/>
                        <a:t>Comp</a:t>
                      </a:r>
                      <a:endParaRPr lang="nl-N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dirty="0" err="1"/>
                        <a:t>Reverb</a:t>
                      </a:r>
                      <a:r>
                        <a:rPr lang="nl-NL" sz="1100" dirty="0"/>
                        <a:t>/Delay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892360"/>
                  </a:ext>
                </a:extLst>
              </a:tr>
            </a:tbl>
          </a:graphicData>
        </a:graphic>
      </p:graphicFrame>
      <p:graphicFrame>
        <p:nvGraphicFramePr>
          <p:cNvPr id="2" name="Tabel 2">
            <a:extLst>
              <a:ext uri="{FF2B5EF4-FFF2-40B4-BE49-F238E27FC236}">
                <a16:creationId xmlns:a16="http://schemas.microsoft.com/office/drawing/2014/main" id="{162695AB-F27C-476F-8819-4A36628A8D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322853"/>
              </p:ext>
            </p:extLst>
          </p:nvPr>
        </p:nvGraphicFramePr>
        <p:xfrm>
          <a:off x="349004" y="4713471"/>
          <a:ext cx="8127996" cy="1737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69353">
                  <a:extLst>
                    <a:ext uri="{9D8B030D-6E8A-4147-A177-3AD203B41FA5}">
                      <a16:colId xmlns:a16="http://schemas.microsoft.com/office/drawing/2014/main" val="1160247271"/>
                    </a:ext>
                  </a:extLst>
                </a:gridCol>
                <a:gridCol w="585313">
                  <a:extLst>
                    <a:ext uri="{9D8B030D-6E8A-4147-A177-3AD203B41FA5}">
                      <a16:colId xmlns:a16="http://schemas.microsoft.com/office/drawing/2014/main" val="3522872950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701295320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3093626338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1988673238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1936311485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3759119664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3193944700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620355103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660273956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833916190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869642991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endParaRPr lang="nl-N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Kick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Hi-Hat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nl-NL" sz="1200" dirty="0" err="1"/>
                        <a:t>Snare</a:t>
                      </a:r>
                      <a:endParaRPr lang="nl-NL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Tom 1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Tom 2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Floor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OH </a:t>
                      </a:r>
                      <a:r>
                        <a:rPr lang="nl-NL" sz="1200" dirty="0" err="1"/>
                        <a:t>Rides</a:t>
                      </a:r>
                      <a:endParaRPr lang="nl-NL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Bass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Gitaar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nl-NL" sz="1200" dirty="0" err="1"/>
                        <a:t>Vocal</a:t>
                      </a:r>
                      <a:r>
                        <a:rPr lang="nl-NL" sz="1200" dirty="0"/>
                        <a:t> Backing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nl-NL" sz="1200" dirty="0" err="1"/>
                        <a:t>Vocal</a:t>
                      </a:r>
                      <a:r>
                        <a:rPr lang="nl-NL" sz="1200" dirty="0"/>
                        <a:t> Lead</a:t>
                      </a:r>
                    </a:p>
                  </a:txBody>
                  <a:tcPr vert="vert270"/>
                </a:tc>
                <a:extLst>
                  <a:ext uri="{0D108BD9-81ED-4DB2-BD59-A6C34878D82A}">
                    <a16:rowId xmlns:a16="http://schemas.microsoft.com/office/drawing/2014/main" val="260554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l-NL" sz="1200" b="1" dirty="0"/>
                        <a:t>Danielle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5389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l-NL" sz="1200" b="1" dirty="0"/>
                        <a:t>Bob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1341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l-NL" sz="1200" b="1" dirty="0"/>
                        <a:t>Bas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2402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l-NL" sz="1200" b="1" dirty="0"/>
                        <a:t>Maurice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b="1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2527172"/>
                  </a:ext>
                </a:extLst>
              </a:tr>
            </a:tbl>
          </a:graphicData>
        </a:graphic>
      </p:graphicFrame>
      <p:sp>
        <p:nvSpPr>
          <p:cNvPr id="3" name="Tekstvak 2">
            <a:extLst>
              <a:ext uri="{FF2B5EF4-FFF2-40B4-BE49-F238E27FC236}">
                <a16:creationId xmlns:a16="http://schemas.microsoft.com/office/drawing/2014/main" id="{14F03337-7FDB-EC44-0E15-CE33633E0CDD}"/>
              </a:ext>
            </a:extLst>
          </p:cNvPr>
          <p:cNvSpPr txBox="1"/>
          <p:nvPr/>
        </p:nvSpPr>
        <p:spPr>
          <a:xfrm>
            <a:off x="349004" y="172480"/>
            <a:ext cx="2397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/>
              <a:t>Priklijst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38AF5B2A-60C6-683E-CC52-37138E056A09}"/>
              </a:ext>
            </a:extLst>
          </p:cNvPr>
          <p:cNvSpPr txBox="1"/>
          <p:nvPr/>
        </p:nvSpPr>
        <p:spPr>
          <a:xfrm>
            <a:off x="288158" y="4251806"/>
            <a:ext cx="2397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Monitoring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656777F5-1351-836B-A5E5-D3955C77CD87}"/>
              </a:ext>
            </a:extLst>
          </p:cNvPr>
          <p:cNvSpPr txBox="1"/>
          <p:nvPr/>
        </p:nvSpPr>
        <p:spPr>
          <a:xfrm>
            <a:off x="8656573" y="4349963"/>
            <a:ext cx="324726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Opmerkingen:</a:t>
            </a:r>
          </a:p>
          <a:p>
            <a:endParaRPr lang="nl-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b="1" dirty="0"/>
              <a:t>4 monitors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b="1" dirty="0"/>
              <a:t>Bas speelt indien nodig over eigen versterker en cabinet.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b="1" dirty="0"/>
              <a:t>Drummer neemt eigen bekkens en </a:t>
            </a:r>
            <a:r>
              <a:rPr lang="nl-NL" sz="1400" b="1" dirty="0" err="1"/>
              <a:t>snare</a:t>
            </a:r>
            <a:r>
              <a:rPr lang="nl-NL" sz="1400" b="1" dirty="0"/>
              <a:t> mee. Gebruikt 1 </a:t>
            </a:r>
            <a:r>
              <a:rPr lang="nl-NL" sz="1400" b="1" dirty="0" err="1"/>
              <a:t>tom</a:t>
            </a:r>
            <a:r>
              <a:rPr lang="nl-NL" sz="1400" b="1" dirty="0"/>
              <a:t>, de grootste, andere </a:t>
            </a:r>
            <a:r>
              <a:rPr lang="nl-NL" sz="1400" b="1" dirty="0" err="1"/>
              <a:t>tom</a:t>
            </a:r>
            <a:r>
              <a:rPr lang="nl-NL" sz="1400" b="1" dirty="0"/>
              <a:t> kan weg.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b="1" dirty="0"/>
              <a:t>Gitarist speelt met Fractal via XLR direct over PA.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6E2A2F9F-1C07-EECF-10EA-49C05FE1BE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644" y="-771774"/>
            <a:ext cx="4481356" cy="298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6483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</Words>
  <Application>Microsoft Office PowerPoint</Application>
  <PresentationFormat>Breedbeeld</PresentationFormat>
  <Paragraphs>130</Paragraphs>
  <Slides>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Kantoorthema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Maurice van Wijk</dc:creator>
  <cp:lastModifiedBy>Maurice van Wijk</cp:lastModifiedBy>
  <cp:revision>28</cp:revision>
  <cp:lastPrinted>2023-08-22T16:44:48Z</cp:lastPrinted>
  <dcterms:created xsi:type="dcterms:W3CDTF">2023-07-12T16:09:45Z</dcterms:created>
  <dcterms:modified xsi:type="dcterms:W3CDTF">2026-06-08T14:29:31Z</dcterms:modified>
</cp:coreProperties>
</file>